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4" r:id="rId3"/>
    <p:sldId id="277" r:id="rId4"/>
    <p:sldId id="257" r:id="rId5"/>
    <p:sldId id="278" r:id="rId6"/>
    <p:sldId id="265" r:id="rId7"/>
    <p:sldId id="266" r:id="rId8"/>
    <p:sldId id="258" r:id="rId9"/>
    <p:sldId id="267" r:id="rId10"/>
    <p:sldId id="268" r:id="rId11"/>
    <p:sldId id="269" r:id="rId12"/>
    <p:sldId id="259" r:id="rId13"/>
    <p:sldId id="270" r:id="rId14"/>
    <p:sldId id="271" r:id="rId15"/>
    <p:sldId id="260" r:id="rId16"/>
    <p:sldId id="272" r:id="rId17"/>
    <p:sldId id="273" r:id="rId18"/>
    <p:sldId id="274" r:id="rId19"/>
    <p:sldId id="261" r:id="rId20"/>
    <p:sldId id="279" r:id="rId21"/>
    <p:sldId id="275" r:id="rId22"/>
    <p:sldId id="262" r:id="rId23"/>
    <p:sldId id="263" r:id="rId24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20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08/11/2013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08/11/2013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08/11/2013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08/11/2013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08/11/2013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08/11/2013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08/11/2013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08/11/2013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08/11/2013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08/11/2013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08/11/2013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847CFC-816F-41D0-AAC0-9BF4FEBC753E}" type="datetimeFigureOut">
              <a:rPr lang="es-ES" smtClean="0"/>
              <a:t>08/11/2013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om.co/url?sa=i&amp;rct=j&amp;q=&amp;esrc=s&amp;frm=1&amp;source=images&amp;cd=&amp;cad=rja&amp;docid=HtPtD1Oo9AlVfM&amp;tbnid=dVC8BgXTxZUIEM:&amp;ved=0CAUQjRw&amp;url=http://lucenelcuore.blogspot.com/2011/04/catecismo-de-la-iglesia-catolica-3.html&amp;ei=0_R7Uoy7Ns_rkQfKroDgCw&amp;bvm=bv.56146854,d.eW0&amp;psig=AFQjCNFrZIu7tNqvZgjTti_DcOSMcuibyQ&amp;ust=1383941697615109" TargetMode="External"/><Relationship Id="rId7" Type="http://schemas.openxmlformats.org/officeDocument/2006/relationships/image" Target="../media/image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google.com.co/url?sa=i&amp;rct=j&amp;q=&amp;esrc=s&amp;frm=1&amp;source=images&amp;cd=&amp;cad=rja&amp;docid=twChODGDMagXEM&amp;tbnid=_Pkh2WDkEp6uWM:&amp;ved=0CAUQjRw&amp;url=http://www.taringa.net/posts/imagenes/13766152/Impresionantes-fotografias-de-la-naturaleza.html&amp;ei=RPh7UsH8BoyikQfJ4YCIAQ&amp;bvm=bv.56146854,d.eW0&amp;psig=AFQjCNEx7g-P2BjP8QfXhaJqXhCDgeh3Ug&amp;ust=1383942403720094" TargetMode="External"/><Relationship Id="rId5" Type="http://schemas.openxmlformats.org/officeDocument/2006/relationships/image" Target="../media/image3.jpeg"/><Relationship Id="rId4" Type="http://schemas.openxmlformats.org/officeDocument/2006/relationships/hyperlink" Target="https://www.google.com.co/imgres?imgurl&amp;imgrefurl=http://lucenelcuore.blogspot.com/2011/04/catecismo-de-la-iglesia-catolica-3.html&amp;h=0&amp;w=0&amp;sz=1&amp;tbnid=dVC8BgXTxZUIEM&amp;tbnh=253&amp;tbnw=200&amp;zoom=1&amp;docid=HtPtD1Oo9AlVfM&amp;ei=qvV7UqaBE4jIkAevlIGwAg&amp;ved=0CAEQsCU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://www.google.com.co/url?sa=i&amp;rct=j&amp;q=&amp;esrc=s&amp;frm=1&amp;source=images&amp;cd=&amp;cad=rja&amp;docid=w39lFEU24_EBrM&amp;tbnid=WUROKQqBRlFavM:&amp;ved=0CAUQjRw&amp;url=http://planetabeta.com/lluvia-acida&amp;ei=J_p7UvqDCYujkQfLzoCICQ&amp;bvm=bv.56146854,d.eW0&amp;psig=AFQjCNF9rqpfAI5vPRllGH6jUPBQ4rI0Lg&amp;ust=1383942965873896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http://www.google.com.co/url?sa=i&amp;rct=j&amp;q=&amp;esrc=s&amp;frm=1&amp;source=images&amp;cd=&amp;cad=rja&amp;docid=pg7DmQ3JFV98AM&amp;tbnid=9B3OsvG1RsqM0M:&amp;ved=0CAUQjRw&amp;url=http://palabraquehacevida.wordpress.com/2012/11/25/&amp;ei=7_x7UoPBOZTykQedloGgDA&amp;bvm=bv.56146854,d.eW0&amp;psig=AFQjCNFPEYH7cDfKQRmOSl8PaPOxgWq-cw&amp;ust=1383943650972978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openxmlformats.org/officeDocument/2006/relationships/hyperlink" Target="http://www.google.com.co/url?sa=i&amp;rct=j&amp;q=&amp;esrc=s&amp;frm=1&amp;source=images&amp;cd=&amp;cad=rja&amp;docid=SRKC6JGL_FWnJM&amp;tbnid=mxItY1kcjQljZM:&amp;ved=0CAUQjRw&amp;url=http://mx.dir.groups.yahoo.com/group/gopis_krishna/message/1371&amp;ei=-AJ8UtuSBI22kQePw4CYAw&amp;bvm=bv.56146854,d.eW0&amp;psig=AFQjCNHRRDmmfp983DO2oqFQVLS0Ij1ypw&amp;ust=1383945300293983" TargetMode="External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hyperlink" Target="http://www.google.com.co/url?sa=i&amp;rct=j&amp;q=&amp;esrc=s&amp;frm=1&amp;source=images&amp;cd=&amp;cad=rja&amp;docid=Nh1QK1fhEZshTM&amp;tbnid=Q5b2j9_pNpZdZM:&amp;ved=0CAUQjRw&amp;url=http://suenos-delcorazon.blogspot.com/2012/02/el-cantar-de-los-pajaros.html&amp;ei=kwR8UtDUFJKqkQfUzIFw&amp;bvm=bv.56146854,d.eW0&amp;psig=AFQjCNGHOEEuq14G5mVng06LklnNn19Jqg&amp;ust=1383945711433326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hyperlink" Target="http://www.google.com.co/url?sa=i&amp;rct=j&amp;q=&amp;esrc=s&amp;frm=1&amp;source=images&amp;cd=&amp;cad=rja&amp;docid=hJchhmPrvgp58M&amp;tbnid=8Jg8w1uSOHKuuM:&amp;ved=0CAUQjRw&amp;url=http://www.ministros.org/el-amor-de-dios-juan-316/&amp;ei=4hd8Us_XCvPnsATW8IGYBw&amp;bvm=bv.56146854,d.cWc&amp;psig=AFQjCNFmKtVay6S8HobPaEuGSzQQH9fpyA&amp;ust=1383950649841130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hyperlink" Target="http://www.google.com.co/url?sa=i&amp;rct=j&amp;q=&amp;esrc=s&amp;frm=1&amp;source=images&amp;cd=&amp;cad=rja&amp;docid=IrEVOZ_xH7K2yM&amp;tbnid=O1gniHByWvw3XM:&amp;ved=0CAUQjRw&amp;url=http://destellodesugloria.org/blog/?p=3429&amp;ei=uBl8UpWDK-bKsATlhoCwDQ&amp;bvm=bv.56146854,d.cWc&amp;psig=AFQjCNEtxQiBO-zn5oiScvT9R8D_9UkeUA&amp;ust=1383951093228387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jpeg"/><Relationship Id="rId4" Type="http://schemas.openxmlformats.org/officeDocument/2006/relationships/hyperlink" Target="http://www.google.com.co/url?sa=i&amp;rct=j&amp;q=&amp;esrc=s&amp;frm=1&amp;source=images&amp;cd=&amp;cad=rja&amp;docid=BdfZSBdM6hcgxM&amp;tbnid=P6geyL3ZLN6xZM:&amp;ved=0CAUQjRw&amp;url=http://www.lafecatolica.com/salvacion-por-la-fe-y-las-obras/927/&amp;ei=5hp8UrG7GsLKsQSrmIKYAw&amp;bvm=bv.56146854,d.cWc&amp;psig=AFQjCNEtxQiBO-zn5oiScvT9R8D_9UkeUA&amp;ust=1383951093228387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hyperlink" Target="http://www.google.com.co/url?sa=i&amp;rct=j&amp;q=&amp;esrc=s&amp;frm=1&amp;source=images&amp;cd=&amp;cad=rja&amp;docid=WFVKydXHu4h90M&amp;tbnid=SJX3Ezc6kH0ZwM:&amp;ved=0CAUQjRw&amp;url=http://www.lametonesdeamor.com/blog/2005/10/17/quizyourfriends/&amp;ei=rx18UpCpBsjMsATdxoGIAw&amp;bvm=bv.56146854,d.cWc&amp;psig=AFQjCNGuCJ_JCsUOxPwKLTgAk9pbLlNNIA&amp;ust=1383952130213760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hyperlink" Target="http://www.google.com.co/url?sa=i&amp;rct=j&amp;q=&amp;esrc=s&amp;frm=1&amp;source=images&amp;cd=&amp;cad=rja&amp;docid=QbLF78Pt9CmymM&amp;tbnid=b2VheoisqNYvZM:&amp;ved=0CAUQjRw&amp;url=http://www.amcinetwork.com/RiosdeAguaViva&amp;ei=ZyV8Uu7_PIupsAT_5oHADw&amp;bvm=bv.56146854,d.cWc&amp;psig=AFQjCNEWmwq19viABFsdM3bQOc4eMSxa_A&amp;ust=1383953147553107" TargetMode="Externa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hyperlink" Target="http://www.google.com.co/url?sa=i&amp;rct=j&amp;q=&amp;esrc=s&amp;frm=1&amp;source=images&amp;cd=&amp;cad=rja&amp;docid=yHCcG-SW5hdX6M&amp;tbnid=oVpJhiYZ8NA_FM:&amp;ved=0CAUQjRw&amp;url=http://www.monografias.com/trabajos92/persona-y-obra-jesucristo/persona-y-obra-jesucristo2.shtml&amp;ei=fil8UpGKNePMsQSJ5oHIBw&amp;bvm=bv.56146854,d.cWc&amp;psig=AFQjCNG8FwuFNcB_Q1xwnHP_SRraSQjQiw&amp;ust=1383955153862410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jpeg"/><Relationship Id="rId4" Type="http://schemas.openxmlformats.org/officeDocument/2006/relationships/hyperlink" Target="http://www.google.com.co/url?sa=i&amp;rct=j&amp;q=&amp;esrc=s&amp;frm=1&amp;source=images&amp;cd=&amp;cad=rja&amp;docid=ez_o5H_eJj3LOM&amp;tbnid=nhHa6tChn_YKrM:&amp;ved=0CAUQjRw&amp;url=http://irg-2009.freevar.com/IRG/Nuestras_Creencias/28-IRG_28_Doctrinas_La_Tierra_Nueva.html&amp;ei=EUJ8UpeiDceekQeU9oCQDQ&amp;bvm=bv.56146854,d.eW0&amp;psig=AFQjCNEc0cFTLRRkH1sNGONN7543oNKdMQ&amp;ust=1383961477766967" TargetMode="Externa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hyperlink" Target="http://www.google.com.co/url?sa=i&amp;rct=j&amp;q=&amp;esrc=s&amp;frm=1&amp;source=images&amp;cd=&amp;cad=rja&amp;docid=3Uquh-9EmiIHqM&amp;tbnid=k54KM7bANWcbCM:&amp;ved=0CAUQjRw&amp;url=http://meditacionesmatinales.blogspot.com/2010/12/el-poderoso-libertador.html&amp;ei=J2B8UqfmNMnskQfmqoH4Aw&amp;bvm=bv.56146854,d.eW0&amp;psig=AFQjCNHCnVreF7HG2B9plb87HcygT_Q-fw&amp;ust=1383969158194908" TargetMode="Externa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3568" y="620688"/>
            <a:ext cx="7772400" cy="1539602"/>
          </a:xfrm>
        </p:spPr>
        <p:txBody>
          <a:bodyPr/>
          <a:lstStyle/>
          <a:p>
            <a:r>
              <a:rPr lang="es-CO" dirty="0" smtClean="0">
                <a:latin typeface="Algerian" pitchFamily="82" charset="0"/>
              </a:rPr>
              <a:t>Los sonidos del cielo</a:t>
            </a:r>
            <a:br>
              <a:rPr lang="es-CO" dirty="0" smtClean="0">
                <a:latin typeface="Algerian" pitchFamily="82" charset="0"/>
              </a:rPr>
            </a:br>
            <a:endParaRPr lang="es-CO" dirty="0">
              <a:latin typeface="Algerian" pitchFamily="82" charset="0"/>
            </a:endParaRPr>
          </a:p>
        </p:txBody>
      </p:sp>
      <p:sp>
        <p:nvSpPr>
          <p:cNvPr id="4" name="AutoShape 2" descr="data:image/jpeg;base64,/9j/4AAQSkZJRgABAQAAAQABAAD/2wCEAAkGBhQSERUUEhQWFRUVGBcXGBcWFxcXFxgXGBcVFBoXFxgXHCYeFxojGRUVHy8gJCcpLCwsFx4xNTAqNSYsLCkBCQoKDgwOGg8PGi0kHyQpLCwsLCwsLCwqLCwsLCwsLCwsLCwsLCwpKSwsLCwsLCwsKSwsLCwsKSwsKSwpLCwsKf/AABEIAMMBAwMBIgACEQEDEQH/xAAbAAABBQEBAAAAAAAAAAAAAAADAAIEBQYBB//EADwQAAEDAgQDBgQEBQQCAwAAAAEAAhEDIQQSMUEFUWEGEyJxgZEyocHwFEKx0QdScqLhFSNigjPxJFPy/8QAGgEAAwEBAQEAAAAAAAAAAAAAAgMEBQEABv/EADIRAAIBAwMBBQYGAwEAAAAAAAECAAMRIQQSMRMiMkFRoRRhcYGR8AUjQrHB0TNS4RX/2gAMAwEAAhEDEQA/APRgF1cDlwlXzD2xwSlclOC7PbZ1rUZhhALkP8WAgMML5SdmShVtTGEm2il4d53SWcLzHDTOy3tDELrAntXQFwVFPES1FlORGZUgLokLkLxeBsnMiaWpwTgg3Zh7MRuVU2J7SeNzKNCpXNMgPNMeFs21iCRysp/GMZ3NCrUkDIxxEzExaYvrCynZWo6lgqdZuJaA9jnOplrSypXf8J7wGSJyiBeAEmvqTTsBLdHoxWuW4mt4ZxBtdmZkiCQWuEOa4ahw2MEH1CllixvYHiD6mIx4e9ryypRack5M4plri2dJLQD/AE7xJ2RcqaVQuoJkeooilUZBBFspZU9NcVReT7Y1+ijVXo1R4Gqg1sQDaVwkCUU6ZJEg4usSVXYgqbiXawq97JU9LJ3GbjLZAqyDVYgBsG1ipdRpUZ0rWRgRMmrTzNPwDHSMrlfABYPD4gt0Wq4PjczblIdbG8krU/1Sza0BdhcCclXF7RIBtOQlC6ElyEI3Kkuwurs7aQMqRXUl2PiaUiU4LhK5aegsRUgKrD5KlYyrYhQBquhcSqiLZk+iFZ0FUUHKzoVlmahTebNEiWLG2XQ9DpVZRXKFWKwqlJX5hC1NcxFpIhpJnWmbU023iRmsXSxHFNVPafjIwmHfV1dZjBzqOOVo8tz0BTEfe1hENTsLmZb+KfHW0sN3EZn1tW3HgHiMkCbkQALk6LNM7K16PD6bQ1geaYztcC4tM/FTIkAQ4SNCR1kD4fhnYmrUqOPePblMGDJcRNRx2hlxGxMWgK+od8WtDalTKbDxG1pvyvAjnCl1lRQ9lzbx+/CfQ/hujPR3MbHy+P8APumS/hvxt3DsQ+li5Da3ic43yEn/AMrv+J8LSTcEjaV7MK4IBaQQbggggzuCNV49xfhZa+oMsgsIzGZJkSb7bT+upvew/HspOFdYQHUupiajfnmH/ZalAFqIqCY2voqurNK/gM/Kehh8rpVdQxN1YB1k0MZFUo7DK7HGVWPbdXOIZKr6lOCks/amlpl/LkM3QS3kpFammhkI72yJSucGRqlMDVQajbqdiWKHqraJxJKw8IPKrvgZg30VW1issAIKc3EhcYmppuTalQDVNpO8KquI4rqkBLmQoL4hqvFrwF2nxQTdZyrXJKTMSqOlGFRNYMa1dWXGJPNJc6U9tl+K45p4WcGIM6qzwOOJIBQFbTpBEsU2obLpVVjqxnWyEC86ovG4keJCASD51Sa66M4EoXELTsVNpVFFa2VIY2FLVW8qp1CJaYV0qUXXVfh6iksO6ymTOZp77gSyoqQVBovUttQKNscxTjMcAvMf4w8Ta00WHMWsJe4N8vMQYtO2c+Y9Ir41jPicAvOP4k4Hvh3lO7XBzSeuRsen+3802g6KxBbNsffwgqhLKSMXz9/GZrg3aF9DD1AGMmtlDGjVtjSLthAYQJj4iIGqvncNFWnSeKzqYbGYNM+G5lhiQ6JAPK/KfN+NYd1LO+SRlosDecHKW+RgE85PNS6Paio0NaTJOYv5TYW6CIHQBJqIb3E+jp2tzk5v6TYca4oHPhrjUbHLNYixnnHrYqmoMoh9J9M5qjnS05nEtcwAgwCAQRaN46qsbVdRw76j7Z8xb/xpEFs+bszgOnnbvYngs1WOiCWNn+phJPlfKtXS0mpbGvzyJ81rGSs1RVHd4Pj4X9Z6rw7EZ2NcbEgEgGRPQqwq46Aq+hhwxoa3QfvJ+ZTahVRUMcRO24G7mWWHxrXap9Wk0qnY0qVSeUmppze4McjhRaEfQEoZw97qUy6FiGwbqZmINo0ZyJXYqnIVZkIKtK9SUGlhibq2g20ZiawvB0qKkUjCO2lCE9WK24yJ0xJ9PHS2FWY50rofCTnpyixke20rHApBSajQgubCdOWnJSQi9JdsZ6Haj0amUghBa1EaISYy0v6WJBbKpsQZcbyjUa4ylqD3cpQwZ5VtGgwnsKcKaMyghZ41VMTCpLJQ20lJos2UtSraVUqV4WiVNpPso/4cgSn0nqN2DDEqUFTYwPGeOigNCXHRReD4Z+Jbnq1SASQA2BHOVH4twV1So5zTqIOb4I6mbGdo0UXhtPFYf4BLRctHiA01bqFi103f1Gl2F8Ta4XhNJgADQSNzc+6Bx3hXe0CxsAi7Z0JE2PmCVV4HtkM2Ws3LceIaDqZvE7q/GIa67SCOhkI6LICCoyIq5bxnkWN/h5iqjjIEB2bKJBJFhBNjtodhyCp8J2NcyoXVabi1o+ED4iIsSNGzrfpvI91NZVnEcDTq2e2fKx9Y1WgtSkzhnX6Q92oFMqjfM8zyXiXDnYh7WG7Gw+rEEAizKQixvAgfRX/ZHg1Rj31H2BnwwNTBMW1G62tDh9OmAGMaI6CfPzQqg9AtA6lamAJFT0jUskyK8IZbKlU6Mo7cIN0JrquI7psZDp0k5Scg0CFWMaJfWzO9IxU3QuYgAptOtOqISCEl8m8YoIxIDqARWiBZOcxMNlQhuLRTcxjyg1HJz3oNQq6kLSWoYx70POuk2TcqrWSNG5lHrVE6ohPCcBFkwBcuJ5YkmQLS2p0UZuHRAERgWazGXqt5H/ClPbSIUym4IkSkGr5xnStIgYiMEJObBSXiLid4hsu6JSF0xjrJzSoXUyqmZYYd1kOrTunYZw5qU4gqLeVMqIvItNyHxXigo0i5zZb0gHzAKl5AqTtLwn8Q2xILLiDubRHuZ1sAlOAxvOPfYdouZkuL8ZNYhxblF8sxLtrkjSOsLY9mpZRbmdJIB1EekWWRpcOxFNxIDKuRwIBADjs2M1wYBMH0BgxK/GVabP8AwOpNa2fCamlzIGaDEyZ0ulbADgXtfMjWoyEs4m6dV5kKPVesJX46R8TqrS0yGvgcyXHwkRE2EkTuomI4+9uY06rwcshrsrwNZ0PhvAAInndWIhI3CMOspcXz8J6EKs+iHUuvP6OOxLBnacwMSbgEOsDLhoTPy6Kzp9rYcBUa4TAJi3nI62RqSBf9o1qlMDduxNZSfAXTUlV2C4h3gJAtOvqQpjD9/wDr9lxWD5E6CNt1jqlXL5qDWrypOIGmvqor6cKimoMBmg2vI1RBWQKi4CqwgMQWkzvJTXIbCnkISuyBe8DVCCGqS5Mc1UK1hmKK7pGegPejOfdR6iqWIYWg3PTJToTSITwYkrBkpJJJsXNCWolMJqcAs0rcS0NYx+RFYEIFEaVK6mUho9tAEyn1MOIXGvT2PUrM4N4xVBxAd0QutN1Jqiyj5EynUDgkwWXacQ9N0KZSqqAwo9N0KapTvKEaT4XBSEoDaqcayn6Z4jwYYUGzmAg89z08kSqQbESOUSo4r2TX4iIQrRMAgStxvAqZIgNaAQTIBuDIaJFm6z00jVZrjnAqL3GAQWyKTWxLpHxeMWa2ZkEXvOgWxxDw4QRI3CrsQWsOYAFxIDWlwGrh8M/CJgmOWmyqXTkjEmqqrC08pewUqzhWd4wQYpFhDZzPyibO8WU5QdxvpNfVa9uxDhyaDcA3sJN9QrTtDw98NMGkQ7K0h7SNXua2mQZaNXGRqGwCFS4bFRmazxyZLvFIcLFsS3UQfuwimVPEzqJ2MUPElYPiz6PgLm5Lm5I2/wCMkmY1tbyWt4TxkPaXE2zOk2gEkAAbRH1WMr4ZzwRlfp+VhJHW1Tr1Ufs3xapSqmkXafCHAjLeZy72k3mY0Jhd2BeMTX0uwKUAnp/4kEffkg1XyqvhlCCJBcdnk3LfEA6JloIGhsIsAAFa90qqIxeTsTAlJrUXKENxVN4smPaE55QQ5dzJZ850TpCHVNl2o5R3OXVVjkzrELiDshPTntTJVyCStYxOsFHe66K9yDCcsU58J0MXU2V1MvA2iaJglOQxiG8x8ku/bzCmsDGXhU5qF3w5pwrhAyiGrwwKcChGsE0VwkNSvHLUAkwVlzOCove9U8VFE+ntKlrgwwcusehteEjVGyJaZnSwMkd6uhxUbvE8VkXSE8HkppSe5Ru/UHG8Za2GtIL3aAgx1JI2G6EoEyxni8sjUUWri2gEzcTGt/KPi00CouH8Vcaj3VPFtDRZrQS2fFBhxuOmpOip+3HG3UqYLBqRIbmLZBDgS4sAafn7SG0nU8xZDMOzAdoO0JNTI4tsWvzZc4DrmIPQgfJZtjS45nPBcYIGd2hE32kQBF4Qn4l9Zt22OoNxpEzrO0xMWupuA4Zt/wDF/wCxafmQIU1ZOm5YtMynSZqm6SKNO3w4c/1VMvr8YuhnCXzw0OabAO75gBBBtmcG3DbuMTFtSrPDcKqkeClgX+bqYPvnBUXinD8RGWpQa1ki9Fw0B2IebeiQKqk2t9/WV1VZVJBz9+6WvCO0TnYhjHtIYG8ibn/bD7C8nwxoACQVsHutaF5ZRc1rmvpOJD3BpDzq2QZyAEloLR/NN+s7LheLeHUgauem+nuJLS3MRDhBuCzWeQJ1VFI9NihzFadyy9o5ly50IbinPqsO6CXN/mWiFjSbTveLveIZe3mEpbzRdIGCK1o570EuTyW/zBNEcwuhLQWqXjcsppoowc3mFzOOYTQYGPOANNMNJSe9bzCTqjUWYJtIppFcUg1GpLt2nsSkzmdSEXu6mXNII6yCq8VSNP0Rvx8RmkxtoPVfMnUa2kQKb3HvzM8VkPeljQY4i4+alU6JVOzjIGgDeW//ALXDx14MiTv4WuM9OSuT8WYdmsufdPAhu4ZfdweZXe5dzQOG8Zztl8MI2NpHO/r7K2w9ZrhILT5EH9FoLqQygiEuTYmR6dF3NSG0juUfyQalYoCzMcSjsoMmBqVI3J8kLMeZXXvG9rT9/e4XKlQNaCTEkC8Rcgc+RVCi3MjZ2Y4hKbzzKssISdcvqYVXQqS53i+CG6bkNcd+Tm/ZTzxprCZIytbLjYweRInKYBsdVLXYAXlVEOzACWtVgAJJbA6z5rL8c7Q0mGGkFwzNPxAgjJGgvqT/ANQq3jf8QPEafdiWH4jcQLgiNJG8/wCMJi+KF5zZocLSDtB/yPVZT1nfCcecoq0zSfY4/wCXmox3bFrXuc1waQ8HK2HSAxzPz6EiJ/p9stxHjL8QXmo93dl4cJbY2jN4QADp5dZKhRmcCRIGsCRz0KuuHY1oMlgcNswcBa21p663ThutuY3lC6gBRTVQPMyw4RXoMYA5pJjUOA5fl8lMaMIT4u9b/SWkfqm0+NUCYfSH/V8Hz8QKsTieGubJoVQeYcx49rKWpUBObx6UyoxaDp8L4e4T+JrUydnUgQLcxKqOOtoUGjuqjcQHGCC0tc2RYgADMNZF9ArhrOGObf8AEMdGzQQOkgg2KzuNqUKLopOD5ghzw8xqDI2BBOk6TsqNIoaoNp+oiqxYLxKlmKtnc+9w0RcQGxbS5JB6edtdwDN3TbkkAOB6OBEdCILSOntQ9nuG97VgOgNOaGFpjaZeZAvqJPkQthwvBZZPhj4RFvhhl5/p/XmtVKIp1t1uZk6tlC2HMf4uZTZPMqcaKb3a0bgzK6rSCWnqmuB5lWGRNdTC7ad6xla5h5lNc138xVgaIXDh0YNp0VjK6HfzJS7mppw6Z3CLeIXUMjBzua7ndzRzTTS1d3CFvJgpd/Mkn5El7dO3Mz4x5A1n76roxT3WA1VS1xUmhiYN3H7818WWYDEPpL4y1bh3CCbpVKjrRNvP6aIP+tQIa2epKiV+Mc9eTfqpgjue0I/oUfC/wk81huEahXIuwObG4BCpm9pY0Zl9JPrJ0Uc8dqu+L2JAtEkzYfomdIg3UGPXTAeFr/eZtsF2pgRVgxuBf1AUx/aOnBiCRsQRJ8155+Mc8CGv5ggTABlx6gASiPxJbq08xFjHqr117pgi8A6SpYEEHzE2b+KU6oio+x1bkPIzrOs/4lVdTtU9rjSc8PaMozOAAIkNktAIAnly5qhPEXvaMpc0Tv8ACOvPQoHEKDmlrqbxUiDLhN7mC28CZ84nXR6fiLHBGYNOhubbUNvdLrDdqi1jstVxOcyLOaRAbIt5W6Dqo2O7Q1XNIc4hzwATeA3a4jcn2VLQpBzQG5WEEyJObS820JnbdSqHD3E5cwgxPK3KdAuNVqVgcC3BlJodFwy88yJSqST3jg6Nue+tirClhKRMhhPk4x5aK5wXY5rhucvxRkIgjbxX6qTS7IsIBDiNL3Gp2i5G6R1KaDaPSV7ajtub1kTC16TNKTtObT4tbAiwiPnzV5g+K4bL46LzzjLHmIPh8kc/wvq6scYdH5s3roEKp2FxDDkzyTpGs9Q5vLqUo1Eqfq9YYG39EfSxfD3mHh7QZuQbD2Mn0KdUwHCCwxVIdFopudP9uvyus/iOzGKbobcywEHyIOnVQsRwfElsZW5pnXKRGpubAXJ6ApW1Rkv6zr1dovtt8pZHh2GOZzHv8OoAdIINrQZ20tHRZniGBaHR3hILZkgC5bMO1zG5HVS8ZQrtYwHOA+RDYJOU3zRuDe/PYFQ8fTe0gOL2F3/2azYwTFtvfZdp1W3dlvlImqFiDj5Sx7L0XZg1pLHiYOWT8Nx0AEH15xG34eX5BIFrbC4kEQORBE6GyzfB8DWolj4e4Ou9oIMmIzZrtgkk7WETdaTCYwOBlj23/MBMkkkWtA6H9zu6dmPfGZl6o7jyJI7w8h7pvef8fn/hLMOR9kNzuh9irxaQWjy4/wAvzXHOP8vzP7JoHT5FFaw9fcrpYCc2tGZz9yuF55FENPof7v2XBRB39wV7cJ3a0C49CmEolSnG/wAihEIsRgBiI6ITmrrimkowIwAxsJLqSOHmYGURjJm+gn5gfWfRcclTMmLXjXz/APS+SrDYMy0Z4haIG5RnU2z9fp98lGpPuIN58oPOfRTKeILPEcsOmM5MPvBy/wA14B8wkorOcRTK18RlSi0jT1321+90OnhWk6fKfZNq8W7pzmOZ4XZXAgggGCWkEjkfvRG/1AHIS0t0sCNNLyNYYfbYqpdMR+qF0qoF4Y8OhwAJhxEFrSNTBtG07KsxTWtd8cXAcCBMExMaG3ONEyq8n1kgMyi+YOMEb+EW/dcwtRxqAvbBGh/M3S4P+NQEHTRyQnnKlpMqh2PhJFbFgNhjpECXGWFxJJk3IBA8NuXW8CkHgEAugjUk7i5EWjrGys6XByJjQ+x8xup1HBZQLD6plLTbOTaGoYd0fWUrcFVBmG88wJnSIMlTWd4CPCOpB+hCtG0wpVPh+Zs5hOwvJ8gAdkdYJaxlFNX5EjMxQA0PtP6J1TGwZkj0Ij3R6WFNwQRHMQT6Qi1OG7uB5zFvRQtpqNrXtLRqKxPF5Gb2nfTgCs9vQOcL89UR3a6o74qr3yWyHOkGCHXmx00KN/pRcPhke6g1OzDHGBTbJO8j7O8JKUKHEJ6tXm0scb2yrvYQ6o5w9jqLSLxbZUeN4uRPO+8SZmTMyNbTr7F+L7GmmJbbyLx8wY91ncdhXgkEEwDJzTv5praWntuOJHUJrdhhLehxcSXPgNmwiC+35ovl0OWYJUJ+ODm5fC4A2AN4J2J3sDIEXVI+u6YJMR1sCiYWmKhgQzK0nVoLjGhzEA/LSNSAuLRCm8n9mUfxPWOy+KZUogB85QBdxBA2nTysFfO4Yenq4/QryGgC0+GoLRp63zWBI+q2PZ3jgaD3mYOtDmHLI6tbbnfyWsNWq2DY/aQPphe81beEEmMhk9XfqVOo4OnSY59dkMHxOcXCPKL8lW0eJs1L3ervqXBLF4rD1WFlR9Qt1y58wnSdSmNVLDBgIlJTf94/D4Vla9Fxc2YkOJuNQY0InRHPADMEmReCXTHvdUeA4XhqTXCi+ozN/wApE88psp1JxAA797iJ1dz6Su9XzPpPFKfgJMw/CmvdlFQ5uWZw68112Aa03rAebx9Sq/E0xEufVdGgBe4yOjZjXVM/0lkzkkmDcHfzAui6yjO70g9PyWXVPgveNltQOHMPaQolfhzWuyOe3NEx4jHmQIHqo9HBNaPCC3oCQD7J7sIP/wBOJ+UoBqlBy8aKNx3Y2rwwATLZ5E/MEqNVwgA1E+alPwg/mb7f4QjgxzH9w+iP26kOWnvZn8FkTuBzHz/ZJTfwg5j+79kkX/o0f9p72Wp/qZ5M55Nh80wNN+toT3OAMyk/Eja6gdVPejhfwEC2plIkxGk3g8x7KLjBEOBNvhPKdTH3CfWbmNp9km0xEG+8G/T9kkL2sShcG8fWxdR58bi5pa0EZsoMAR8I6ee5TcPQkZZsYJvAkWmdim0qXjGaMvKJtqP0+5XIgmZiTBBIIAJNuYVOxrXaMuOBL3D4Bgn4rEDxSdrySBvpbQ+9hQwTZ0A6ASfZUOHe7wwQddzytc9fWytsLVqyCWyBa2p3mZR1AFGMGCnNjmW1IAK6wHC6dSxdl9lW0BaYjzsVO76w8Wm++6w6tYlrTZSkAvukzG9mmCzXtMjnr7qvZhn03gjLYzz+S5+KM2uJ539OSmMxLbFzjMi0ZrWnVBvfiEAtpc1XnIHOIqTH+0KjqmpGoBimBN3WIvY6Kx4d2eJbFTfU2DZ3gCwHSFmGtdUfkw/eS7aRr5gAAAbLUVeEupljqpggAODXEskA3vDpNvJMrE2Ba38xNM5ssfV7Jj8rgb7W+irOMdn6jGFzIJEwJ19Vb4virA0ZXmNI0P6rJdoe2GRv+2WuucwOwGokW0nz5JKI1U2QRpfbljM7xGtXkioGi+xm25aI6C3mso+q6XS4gR/L1tcTA3k8jqp3FO1zqoiGtJA8QmDpYREBVNTiGvinQ8rgH80TaYj5rRWgKadq1/rIWrNu7DG06+iHB2d1zBkts4G5DLS4xBkRYdVygxh8LZgwZcfiOlgLN2t0BQH1niA0W5atJ8k6oak58oBcDMARczIREgrjEmJue0fWWlPAtLrTHOP0sNdfZXGD4TVyy1sjrb9VmMK6raxIufiBF7Exzj6LT8FxtSILXATtJ6e6z64fbi0g1WDdDLPDUa9IAuY6AQfpBjUK+wfHaBHiztMxDo/VRnYl7aYzOOWNwZHzWU4n2gDHnu6bn8ybCfLUqShVrE9nMG73FiD8Z6TTr0yfCb+bevVNxFdlMgVHNaTpmcATNrWXj1btK8kQwM5kAk6bfYUDi3EHVXT440aDrGu3n891eBUbvYl9NbjKgT3qnSGht/2j9QAm1i0GNfJ4+gsvKOznbStSpim4Zssw50kwYgEztePPyWopdvRF6Jno60eo1U9Xqi4A+caHoKbOfSbBlRo0YZ6kH6ID6bna/oAfkFUYXtnQdMktgT4hcnkI1Tanb3DggAPIMycsRHSbqW9R+bxwrUV7pEtxSIVVxftJQw4Ie+XCfC3xOtsbw3XchZDtP/ER1Q5MMXMaNXaF3lGg/VYnGYgm151N/X906jpGfL4HrOtVN7LN9V/irSBOWjUI5lzR8rx7pLzFJXewUfL1Md1G85qW0ITajJFzdSWUiu0sJeSt3pX4E+d32yZCZhLyiDCt9dLfup78FOidTwJ6oloBTkTwqluJADQPyiBzE/Mp1OsC6zNdIsPdaGhg2wAQCeqI7DjSJ8tPml1CqyqnTZpV4Cg0mzWiD5HzVqGR/k/Vdp4SNtdkcs2hZlUs3d4mpSpog7RzAisebZ5C6c7F6xqLpGhOl/f9dV04E629BZAyAZInlJJsDAGu9xmZKlYSodXPc2Ng0meUlApUxKmUKmQ2DT6T1Xm7OIapuF7y2odpKmQTOX0HvexS4p2mqZQdrDTeDfqm4fizWg/7TZI1yzHldTP9ephtqQceTo9IJ02Urae57sYH2g2OZhcXxas4vjOA6xJuIuDA2NgOqoq9AzEB35iXBwcZAEPuZEjkPPls+P8AaA3y0WtnQgg+URceayOK4u95a0jQ66npJN4k/wCNFogsgGLftIlZGuCbkfeP6gH0DceF0XgFwAPX+7mmUHOYQGtAJaAAMp1lusSSRF9UQYtxJdAB6x6WhOZTsCYk3kTNkpalRWJGIl2VAbfL+4mUD0AncAne0gc5t+qveFOpNdNRoj3+Q1VKW9TKkU2DeyRXdnXaTMyqxYZmyHGsI0Q1oHp0+wo1Xta0GGgQND+3oqSi2jBkPdpoQDG/RMpsokklpjpCyxpqYNzcxW8kTUU+0tCo2Hn+3N+p+iO/gOGrXY4EazYW8ibFVPDcNhbWLuhMarQ0eIsaYpgA9PlKldhTb8u4jFIbvf8AZmuN9i6bAS15Pk0n5gLJ4zhRbsSOa9SxfEmwRVDL85npcrG8XrUgTkJ+QHoOSt02oqMbHM81Qo3YOPKZQMLdGuKd+KfsPchTHVZUXEYhumYehC0+ZUp3HIvHUsYdwQgu4oHEtA212UKvjPDv0vte5QMPT3Nh+vRGExmPXTryYWte4sOv3dBq0wBJdJJNgpArOqHxuMEGIAIsDa5EafMINTh7+Q56jT3TlUiVKLSMSki1KLQSM0wSJGh6hdRXEZcTdYxgDyAIAJ+qZokkt0T5Yx7Edi6kk6niaP4eMmSsMwEXVnh6Y1hJJZrZM1jgYnajAhuMELiSoUdmZ7d6SqmFblLog8wSP0QuG+IHNeJSSWf4S1YR2HbOiLSwzQPhH3K6kh1BIAtPLzIeKbGigYk2P3uAkkqqfck1XvSBiXfqfqq7uG3MCUkloL4TLqkhsSMGCR5ouWJC4koa/wDjhOTFTEacin66pJLHPegnmLuxH31TQIFkkkZ4noXDmCI+9FKOIcPzFJJTMBugVJFrV3G5JJ6qM9ySSpUWGIacSj4xVObLNtYVey6SSsXgTdoj8sRN1XXPM6pJJnjHRhSAXUkM6ZxJJJenZ//Z"/>
          <p:cNvSpPr>
            <a:spLocks noChangeAspect="1" noChangeArrowheads="1"/>
          </p:cNvSpPr>
          <p:nvPr/>
        </p:nvSpPr>
        <p:spPr bwMode="auto">
          <a:xfrm>
            <a:off x="63500" y="-38417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pic>
        <p:nvPicPr>
          <p:cNvPr id="1026" name="Picture 2" descr="https://encrypted-tbn3.gstatic.com/images?q=tbn:ANd9GcRpkDGMLtybtfx1ctkyCggHSe8JnjwzbOxvShn15mwO-FiubzfTx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1916832"/>
            <a:ext cx="3744416" cy="3528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15722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  <a:blipFill>
            <a:blip r:embed="rId2"/>
            <a:tile tx="0" ty="0" sx="100000" sy="100000" flip="none" algn="tl"/>
          </a:blipFill>
        </p:spPr>
        <p:txBody>
          <a:bodyPr>
            <a:normAutofit fontScale="90000"/>
          </a:bodyPr>
          <a:lstStyle/>
          <a:p>
            <a:r>
              <a:rPr lang="es-CO" b="1" dirty="0" smtClean="0"/>
              <a:t/>
            </a:r>
            <a:br>
              <a:rPr lang="es-CO" b="1" dirty="0" smtClean="0"/>
            </a:br>
            <a:r>
              <a:rPr lang="es-CO" b="1" dirty="0" smtClean="0">
                <a:latin typeface="Algerian" pitchFamily="82" charset="0"/>
              </a:rPr>
              <a:t>Amor </a:t>
            </a:r>
            <a:r>
              <a:rPr lang="es-CO" b="1" dirty="0">
                <a:latin typeface="Algerian" pitchFamily="82" charset="0"/>
              </a:rPr>
              <a:t>supremo</a:t>
            </a:r>
            <a:r>
              <a:rPr lang="es-CO" dirty="0"/>
              <a:t/>
            </a:r>
            <a:br>
              <a:rPr lang="es-CO" dirty="0"/>
            </a:br>
            <a:endParaRPr lang="es-CO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251520" y="4005065"/>
            <a:ext cx="8640960" cy="792087"/>
          </a:xfrm>
        </p:spPr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r>
              <a:rPr lang="es-CO" b="1" dirty="0" smtClean="0"/>
              <a:t>L</a:t>
            </a:r>
            <a:r>
              <a:rPr lang="es-CO" sz="3300" b="1" dirty="0" smtClean="0">
                <a:latin typeface="+mj-lt"/>
              </a:rPr>
              <a:t>a naturaleza</a:t>
            </a:r>
            <a:r>
              <a:rPr lang="es-CO" b="1" dirty="0"/>
              <a:t> y la revelación a una dan </a:t>
            </a:r>
            <a:r>
              <a:rPr lang="es-CO" b="1" dirty="0" smtClean="0"/>
              <a:t>testimonio del </a:t>
            </a:r>
            <a:r>
              <a:rPr lang="es-CO" b="1" dirty="0"/>
              <a:t>amor de Dios</a:t>
            </a:r>
            <a:r>
              <a:rPr lang="es-CO" b="1" dirty="0" smtClean="0"/>
              <a:t>.</a:t>
            </a:r>
          </a:p>
          <a:p>
            <a:endParaRPr lang="es-CO" dirty="0"/>
          </a:p>
        </p:txBody>
      </p:sp>
      <p:sp>
        <p:nvSpPr>
          <p:cNvPr id="4" name="AutoShape 6" descr="data:image/jpeg;base64,/9j/4AAQSkZJRgABAQAAAQABAAD/2wCEAAkGBhQSERQUEhQVFBUUGBUVFBcXFRUVFxUVFxQVFBQXFBgYHCYfFxokGhQUHy8gIycpLCwsFR4xNTAqNSYrLCkBCQoKDgwOGg8PGiwkHyQsLCwsLCwsLCwsLCwsLCwsLCwsLCwsLCwpLCwsLCwsLCwsLCksLCwsLCwsLCwsLCwsLP/AABEIAP0AyAMBIgACEQEDEQH/xAAcAAABBQEBAQAAAAAAAAAAAAAEAQIDBQYABwj/xAA+EAABAwIDBQYFAgQFBAMAAAABAAIRAyEEEjEFQVFh8AYTInGBkTKhscHRFOEHQlLxIzNygsIVYpKyQ1Nz/8QAGgEAAgMBAQAAAAAAAAAAAAAAAwQBAgUABv/EADARAAICAQQBAgQFBAMBAAAAAAABAhEDBBIhMUETIlFhgZEFMqHR8BRxscEzQlIj/9oADAMBAAIRAxEAPwDT0aSeaHWvmpaFPhvhGsoryFuao9JupgdCnHWis8KxRChyROHEIeKLjIHknaDadJPNBS0Qpu7W8sUZRszXNpgApwiqTbJX0k+kEGOLayJTtDX0+rLmtUxCawI3p8g74ODVDUYisqje1Xnj9pCfJDRYiS1NpMUrQrYsfBEpcg7mqMsRTwo3hVeOmSpA3dpRTUzWJcqosV8hHIHcxMDFPUaUrWKNnNEqRCWW/sg8QEfUQVanJQdR1SC435AP089FEU8NARdLCwnPYuwYtithJZNzorKtL0XKXEtXIjyclkgClTVhh2KCixWFALP00ebL5ZHGgmNpwUeKaY+mn54F+ZCqy+BaBRjAg6YRTAjYuqF5iuamtapwF2T9k36d8g91EZaua1SBidlVlj+JG4blTXNUiQq7gmRYxrVJlXArgVMYpIhsjLU14UxCY8KsoKmyUyJrUpTw1c5qFtpWWsjISp7WrnKIx4tnWCVgoKdOTKKeJStppd490rDKVIaAhq5RVR0IV9yqZX/1RaHdgndTquRjaULlEMKrkK8jKqgUdQKBY2EfTKzdO64YfL8g9l057VHScpwFsw9yozpcMHaxEsakcxOYFeEKZEnZIxPlNalTaAnLlyQlScISs72q26aIFOmT3rgSA1oe7KN4G7W7j4QNSLLQFy8m2v2jf+o2i+nTNZ1N9Kk0B3hDAx7gDHwgFpJg3LxwCrN8BsMN0uQl+M2hSFN/6h9QiS9gLTYmcrQ5sVCBbUTNiLLfbB243E0w9pBNw4CbOaYcCDdpnVpgg2K8g2h2mxAbRAwzXPqgl4zPIYG1O7aRBEh3xDNCvuxG2CNquY7Mw4ihTe5jiLPaAAQAbkBjmE8Azggw4Y9qcScbiqr5HqwKa43SBcQjyMxDgE1yekaFVrwSI1qa5SqMi6ia4pHWRsYnPTy1ROQpexFu2QVEjKakhOywl44+bYW6IXrl1Qrlzk7LorzQT6LerKem2Uj6aXeFL3IJvvhk1MIpiFpFEUymsS5sXmibIkyqQOXBPV5AWcuK5cpKjSEhKWU0lSShtTReDbOxbaNbHte8iKznvbB8RDnNphsfESHARrLOdvdq7xBB5/v8l88toDEbXrNZmZnDnCQAe8pva9pcL7xJ5H0QsvQ/onTf0/2OxW3q4rBzmuIpMcHsy0+8ZTzZ3GqA4kxqdPhCL7J0nV9s4d1NxcaLi97iQGtw7RFMNvLsznutG9vEoLa+Dx7nZXOaKdSWNy5QA0eIkAC0yRx8JQ3YZjqW125ZDR4NRJHdgHWxG+PLkgrsfz7vTpfzs+kqadCr3bWpgwXieAJRDcU03Bn1Tji/JgqSCZS5rIariWgXvO4alNw2NDpkEcOYXbXVkOSToLSxCaHgiyUFVJGvUeVShqQhAlFt2XQxrUlQKUqGq6FD4RKYLXdC5DYipJXLMnmp8DsYKiWi5EhkhAYeoj6bkzglaoFkVEbRCIYOC57ZXUnxYo8YbXQJu0TtSymynEppfAAxZXSo6lUNF0OcXPLz3+Q1VkrK2EF0IDG7VbTgE3Oggn3jcmY3abWg7zwGvrwWJ2pjA55d48x/7hEeQ3JrDg39gsmXauA3GbYrOa5pe0gm+UOZAO4GJjz91WYfZLBU70NaHwQXTeCPFuGsDWdFHQzROYgen1Fyi4c6APh1PPz4p14o1TSFlklF3Fv7lc/ChxIkuABgaEzrlPr9UmGwbGTUpMDXxlflHii0X32A52uiatHK8E26+ie1mVx4OH7hTHDjXKiiJ6jNPiUn9wYbRfIa0ls3JgaeUSd6scLthzjkBc0i9nG/JunsRKrajB3vp9Jj6qqFU5zGsxz3aI7xxkhdTlFm3w+Oqg+J0jnffxN1e4etmbf63Wa2bjhVb5eE8nAA+RBmVPRxLgYBg9Rqs6cN1rpj8JVT7RqKGKDTcgA2vp/dHtdYLObPYXPuS475Nh+Lq/pMgapWcUumHg7J5SSkldCFRcRxQWKqoms6AgXJLUS8IYxryDkSVyebJVn+lfY3d9FZgcVzV1h32WKwWM81o8Bi56uq6WbjLayuSNq0XrXJr2b1HRd1KmzLdS3REH7WOaZC42G/rzTWrnu+amC8PshgeIqS9t+NvMT9kFiaoAMdH+6XHMg23XCrcRiHO4QNfPmb/VNRiuxdt8or9o4ixzTHDcOPnvWeGPBMNBtBJgabyALe5RO39rgtyscCT4dYPE6xqfoqTZ1YtqtnQ+F3rb7rVwwey2hHI+eDTU6UESZkSD56+X7ojuiwyLj6J9Ojl8J0Nx1xUxlttR8x5yhOXISMbIq1Nr2qve0tsd2iPezez1G7eVDiiHDS6mLoiSKk/wA7t8Bo9ZP2Hug20rFwEkkgHhaD6oo6ZeLiT5WUmzHtdTLd7Z+bifumLpWL1bK/YeKNKrfScrvI6W5GPmtf3cmRpY8dyytbCFrg4fPf5QrzYm1T8LmutvaC6AOI4CEtqINvfH6jGHIknGRrtkYZwzFwIk2H/l7ahXIKB2diA9oc0gg3kGQZ3otiy5dj8euCXMnOcoyUxxlCk6QRKyNzZUb2RqiTZAY3EQClpw2q2GjK3SBMZiYXKlxeKkrlkylJu0OxVIzmCxU9dFXuz8ZEXWJwNYgiet1uGq0GDrixke+88Vpa/QvFPdEU0+oU1RvMFi5AR7Ssns/GRv8ANaDD1wRx63KdLltUyc2Pyg6Uococ2m/qElTENb8RAm3iIbPlOqfkKoG2lTsIEmevRZ3aOLa0hrszcwzSL5RMS7gNVodqbZZSbJIJIkNnXS5OgHPzhZR2FdUcXvMlxuS2BHBoNw3gOar/AFCjwuw+LTepzJ0iu2tgxIdYg6mxBB0M9aquobMAr02nRzm79ZItPorUPADmAgtAlt7D+oA6HyBQFepJDf6SCLCx19rLaxZHPH8ODGz41jyNfMvu9lsO9DwTW4iLfEN3JA7S2qyg803EudckAAwDcTBEEyCgW9oqAggvg6tymR/pM/JLerDqxyOlztblB0XeYG7NdS0/VB4ivMg2PzQY7SUL3qAi7XZWj3l8EqPF9rcMWtJzEzEjINLkTm8Om/irLLj+JV6PUf8AlktTw23u5TA/Cds7AEPLnGQWtcOIm0HfIgqif2oD8Rl7sgve1rXOe3K0Pc1oMAX1nXct+3Zoyw06DLHECRIVp6mKpX2BemnF+5FbXpgwG/ERJMSQOSShgXZgGuygXEGNCYLiN8jeiO6IfcXAAg6xIROFDjXdlAIytBn1JgjQwuyTlse0iEIb1v6LDYePaw93UMGTDoa0Em8OAgNM/VaJtvNZrE4InVpI42gcbj7hDDafcsymo4QfCB4rHhwHyB0WP6kk/cbb08ZK8ZsA5NJhYzZe1alSqGOruoku8LHDOarZB8D3GJNxEA6xIErWPqddfhWg1PkBlxvE9rY6rUhZ/aWM3BGbQxkBZfFYiTdI6vJ4QXDDyxKtW89ea5VOKxnP8+65Tg0rcbJnk5KxtCCrDA1Y3nr2Xd1OvXooKll6rPjWRUzE0+Tay8w1eOtPNaHA41Y3CYybK5wWIvG5eayaZ4pWjajkU0Xm38fRFB/6hxDHW8LiHuMyBTywc0t5czCxOHxrZMiWPAdSbmBcWOBgvOUGTvEG4stJi9l08Rd+bNlLWkO+G8y0aTzI3DeAQPhuwAvGIeAXSG5QRltMybvMTm4kkyVWVyfQ1gnjxLlsh2VgnVH5GBrCQH+G+UQBnc6IBO4gTa29aT/pjWkBxLyBJzXFtPDodTcyVYbO2cyizKwamXE3c48XONyfwkqs8RJ3x8keGNRVsVz6iWSVLhfqZra2zTmLm72nXdMe45apNi7FaHZnjxDjwjUbtFd16c6oTGtPc1I1yEanytwTKzzlDaJehHeqKbZ9GlWoio5jHOc6oXksafHnJOomIdbkpf8Ap1KJFKn/AODPwidn4IU6DREz4j5uJPyEJlVnCQeatjppIvnm1OW18WyHDbPpZv8ALpjhDGfhMxVMMeTlEOEGw9kdhgotp05FkwqToTblJcsqjRBaW2ItBgSRz9yr7ZlUlgnUTf7n0hVuzMLAgo9pyqMlTVHRbiE1GB1nRB00RuEwmWTx3oSk2R8wrbCgkSUs4uPC6GVT5H0hedOuKou0HZMV5gAhxl7Sct/6mmDHMacOB0IM+iWVSUU+wkJyg7iYOj2AqAgFzWNLnAhr3HLTc0EhgDQ2BUGYNgRe60mFZUpUg2rU71zSYdBBLZ8Ga9zEAnf7k2GIrQqbH4mdOv3QfbHlB5ZZ5KUgDaGKJ3qhxlfdPV0Tj8VrCpKtbj7oGLTvLO2WeRQiRucS78e65MY9cvS49Ooxoxp525B+dQ1habIylRtohsU6AeCZFE6dgTa8Hy6srbBYzS/50t8lnK1e/wBURh8Rv065eSDmwKSscxZqNxgsZz5+ivcLilh8DjP7+1+G5aLB4tec1GJ45Wa2OakjT0akp1UWVfh8QjW1F2Ke7sHkjXQLWZfqyhrM8BHG0I97QVFUYEzCNcAnJtpgNSlpwAHtAUQZwM+aOfTsFAaV0WPYF8jG0BusosRRlHMZZRvZKJIFXIKyjAUD25jH1VhUZZMo0Iuh2wlBWEp2HzVg3QckBh36jook1FWfZeLJs6hqP52Ub6yCxOJQpcBI8jMXiFn9pY+ERtPHQDdZTF40uMz1wUxxOYW1EfXxBdmv+EE537fZI+r7pKbST581r6fAorkztTnvodTC5G0cNx660XJu0Z1sNwmLkXjRA7TckwPz61UmPoSLqKpk3aMpiaxB/tw1+iWhi7/W/wCPNP2hhyDdVoJHXNHfKCwNRhMeLX6stLs7FTHvwtpu1WBoVDunr7rR7Mxcb469OoWZqcKkjRxTcTd4bE6eissPVt1qqTBUnZQXDXdp78PZENxzWn+Yex/BXkP6zDjybFL+f3NN4pzjdF62659Oyq6G2qWhqNH+qW/W3zViysHCQQ4ciCPcLWx58eT8skxKUJRfI4sTTT3qQXTsqYAkAamtYiGsXFqlyshIFLPkmvaiCLKMqY/E4bTp9clJVdZIHiN/1+iGxFYC7iB5mPqqSklyyUr6ErVlWY3FBoJTq2NYQSHAgf0kG/mFmdq7RzGBYKMcfVfHQbiAHtHaJe7qEAX9XTajr9eX3UL3Fa+HDQtmzUhHPv17q0wTbTvVW2Fa4CqIg7k9KO1GS5Wx1WsVyjrkSuQ6OIMPjIsFMMdxVPh3mUQ6qiuCOQdicM14WfxGCgnkr7Z9STdJi8GXO69yqLh0EjOigw7SOvNVvaXHV8M+jiMNiXBr26MdHduF4y7wRBB3+Jas4IAXIGkkmNeJ3LyvaDD3pYfD4shB/lIOXxQN0arJ/EJdQ+PZsaWp45Tfjo1mzv4xYxn+a2lXHFzMjvQ04HuCtSP4gZqArVsNiKTDEPDRUYZNjm8JaDFvCZ4ryels136gUXCHZ8juXigkcbSVY4/ajy17Q5waZGXMS0iYAy6CNPRefyaPA5flp/Lg0cEpuLlu4X1N3V7TYet/l1mkkaElpnydEn3UeH2pUY+WOew8WktJ+Yn5ry2lTLiGgSSYA5rY7NqYejTLRVrB4Hxlw7gviYFIsPgmBLiDF/D8KmWnSXD+5fFklkv2nrGw+2tWAKpFXSZhr/e1vMLYbP23SrfC7xf0mzvTivAtkducob+qpFrXfDUYCRbXwkyP9ptwWuq7eo06H6jvAaY+FzHZvHuYLTmPAgEQTAiUt6mowySjyvh2vp/PoUnjxTXwZ6tisW2m3M8ho0HMnQDeSeAVQ7bVV3+XTDRxqGD7AE/JeE4f+K2KFXM/K9m5mhaIi1QeImNS6Z4LdD+KuCbSD873OP8A8YpnvB/qmGDzDip1c9W6UF9n/vhgsMcK/M/ubGvtKsBeoZ4MaAPcn6rLbe25VaIFV4P/AOoHyaCR7qrxHbivWo99Sp4ai12buhiKz89SDBLQ0Bjb28TgvOtq9sMXUJa9+SLFrWtZHKwn5oWHSZ27yNf5/cYlPHFdfoaLF9oK7nQatU3/APsqx/7AJ1HarWj/ABKjGu35nMzfPMdyosBtij3IbUw7azr531HvzEz/AClpBbDYiDrqCqba2BFKpDSSxwDqZMSWHSY3ggtPNpT6wRfBWc3GO5Lg9GwvbnDU9a0zYgNqEb9fCAp8D2oo4mp3VDvXuILr07ANBLsxnSBrC8kVxsTabqIqNaINVuVzt4YYJjgCCflwTOnX9O7h9vAs/wD7tRlwem1f7IR5MafJSYCoatJjoMlrZ5GADpzlSuwxG7r0XqcUlKKkYOe1JxfgbhKGcx1xVrRotZqU7Y+DNyOH3+t0LjakOPUqW9zoBXkIquaTZcg8O665Q+DiGlh79XUgwlkW2oI8uCKpgOErnNl1Er8LSymUZWxVpG/187pa2Hg2UT6Eqt2RVFfjaPeMe2/jBbrvIsfQwfReU4xri45pLpvPGbz6r2YYb9vws/t3sa15NWmJdMvZNqnHL/S7loeSz9dic0pR7Rp/h+WMW8c3w6/sY3ZuIcaj61S7qdEgOi5Jy0Wkxq7K/Xfl43QG0CC22pK0W0XUjRc2k3K9zmtLIgjLmm2uv0WYdSJMLCUtz3M9JLH6WN448phGzcNkpmq7V3hZ/wAnf8fU8FDVdfLxunGsY5DQcrfso2PiXHrgFbluwXthBQX1G4+uTDSTbdNhwA+Z9UGiKdFzzJ3ojGVmhmSBOo4t8/x0bp1wKTg5p5JcLwVynwYaXeOY5Rru10CjpRIzSRN4sYReLwg+JnwnTripb8AscG1uXNeCdlQk5JJGjBJMchKlxGGNVs/zsbGl3NGg8wPxuCGogPYdcw1+x+g/ui6GPsDIDhY8+fz+qFK1yjTxRhOO2fTXH8+RW4TUj19lcYmk2phYn/EpEuE/zMMZmjys70cq7Fs8eduhv670RhKxFRpnQgydNd4Niuk+VJEYoVGWKf8Ab9mV2Cyh7TUBLAQXAakbwJR2L2g2piX1ACGkjKDrlaABIB1gCwK0O0ez9Mg1KWUA3LSQBcT4Tu8iCqfZHZ59erkpNLjqSbNYJ+J7ho23roESOXetqF56SWCSm319j0js5iScKx5F6mZ8cBMNHlDQf9ys6FQO1Hko6ezhSY2mLim1rBzDQBcc4n1XNpgL0eGOzGo/I8znm55JSfllsazabRF1QY+sHmR8lNWfJ1Q76UosFXIBuyClU3fe6VP7q3X0XI1ogJNHfx370dhGddfVSuoCLBLSbB69Es3wMJEtVgKDqNRziOvVDVBf5/2UJ0T6bl0DMmbfTmjjVa0S4x5XPkI19FW1qjt30VfXqHUklIajVNflNbR/h6nzNmY7cZf1HeUxkc4Xj+bmSLTG/fCyjK5BJsfRaDtJWDiOI+iz7mkrIab5Ztuo0oeBhcjNmbDqYh2WmwujXc1s/wBTjZqM7N7BOIqQ6RTbeoeW4Dmf3XpVANptDWANaLBosANPp6p3TaN5vc3S/wAmTrdcsD2pW/8ABiNudgalDDipRf3jmiazQ0iBvdS3kDfImL8QMIV703EEcbKqZ2UwneGp3DMxM3zFgJNyGE5R5RF7Romsmg59hlx17l/yfQ8ZUlOuW6eo3HzC9DrbFp18fiqNZvhLA+m5tjTP+GRk3AQ9wy6W8iJNlfw3osOas81o0aBkb/uuSfIEJSGmyT6Xlr7DMtTDHTvwn9zLbC7OVsYS5jRTaLGoSQzf4QIJceQ03qHaOxKuGqZarcpOh1Y8f9p3/Veud3DQAIDRAAEAAaBoFgBwCZiKDajS17Q9p1BEj9vNOP8AD1tpPn9AMPxOSncla/U8iAGnyXUsW5k5YjgQD52IWy252FEF2G9aZMz/AKDv8liqzSCWumRbQ25GbrJy4JYnU0eiw6uGaO7G/wBwjBsdWqNYXZQ4xwAnhuC9b7NYjD0KXchuT+pxM53aZnk7z7DdC8ZpvgjcVrNj7aLgA8yYABi+7VUUpY3uiHUMeeLjkPTqlJjtHA+oQtbCQqTAV9L2V/SxAIWrg1bkuTH1n4asfMQIUL9ape5BRD3BQPd1PoFpRlZiywuPY0MaN0rlzTK5EF6JqNUjXn6KUVAOXWijc3rn1vUNQmFWrCKVElTEwhauNgfPrreh67yqvE1zdUljtDeLIiwq48cet6otqbZAmDPUdeSBx+KN78tfZUdeqSevNZmTDya+PM0uCPFYrMSU/Z2CdVqNY3Vxgfc+Wqjp0C42klb7sf2dNIGq8eI2aDuB1PrZVjgc3R09SscXJl5srYzKNIU2CwuTvc7e48VOMFJ9evp807vYRDMYIWwltVI8xOW93LsY3CgapThRu6+SY6pJUgcRyXOyvAIdnAVi+PFkAJ9RqiBh7rgbkyTP5cRbyLR/tCKplJ6KGTHGTn25N/cZ1M4zlHb4SX2RD+mukGG+94VjTozrZSmm0BMufNAdnFlR+mhZbtd2UFZpq0x/iNHiA/mHERvHzW4qUweX0UUx1wlUyQWWO2QXT5ZYJqcTwStQLSpcHiixwXpnafsi2vmqUwA83cB/Nztv+q87xeyXMJBCyZaeUXTPTY9TDIt0H9DUYDbbSBdW9HbHA9bl5/RpEK3wVQyrYdNTJz6u1ybQYyetOoU7K0qjw7zEdFWFKpb8rax46R53PmssmlchWVpXIm0R3lhRq2606hQ1369c01r7KKqfNQlyWbYNUMoOvRkG2v3Rpb5qQUldlozozeI2USTHomUOyxcb6bt3XzWtZQHD0RFMgbr/ANvZAljTGlqmlwA7E7HMpkOfc7p3LQ1cNa3XVkKzE9bwi8PiQNfZV21ygEszn2CswJM8tEjsGQrQ4pp9fl6pWsg8j8l25+Sm1eCpayDzU4CKqYMm4hIMJFyuc0coMg7kAAqSlV3FNxOv7IU1AFNWddFsao5KFz/ZA0625H4Vs/EquO0ndZA6Suc0nrerEPYpBl3fjifwqudEqHzK9mGKr9rdnmVhcCePXr5rQVChqphcnuCxk4cowGJ7I5Ty9LqOlsLL6ei3FWoIugazR1xRoJLwVlqJMzjMJFr7kRToK0FAH7db1IzD8kb1BZtsr6dFcrSnhlyrvOUQJlP166snd1ZFsHXqm1VWy9ARopQw3RBbCkiwU2VcQK4S5URkGvkmx17qbK0Npgp4qEdflcGJRT+6g6iVlaOtfJFUcUR+L+qryxcDHXJQ0mWXBbtxvBObjJVa4kSnMeguKDJh9YTdVtagVYsdoCpCVMXR0o2VVGjHmjKdaAn12AadbkM/8/dWbsptoU4lSUsbf6/T7oR9PrrySU29eqmkV5RcjESmukoeg5HBtp43QX7eQq9yK+phtbx17KL9NxR1VBV3okZNg5RSGGmB5KSm0efUIcvv1Clpm6lkxC6bOvf8LktM6+/y/dcq0FP/2Q==">
            <a:hlinkClick r:id="rId3"/>
          </p:cNvPr>
          <p:cNvSpPr>
            <a:spLocks noChangeAspect="1" noChangeArrowheads="1"/>
          </p:cNvSpPr>
          <p:nvPr/>
        </p:nvSpPr>
        <p:spPr bwMode="auto">
          <a:xfrm>
            <a:off x="155575" y="-1462088"/>
            <a:ext cx="2400300" cy="304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sp>
        <p:nvSpPr>
          <p:cNvPr id="5" name="AutoShape 8" descr="data:image/jpeg;base64,/9j/4AAQSkZJRgABAQAAAQABAAD/2wCEAAkGBhQSERQUEhQVFBUUGBUVFBcXFRUVFxUVFxQVFBQXFBgYHCYfFxokGhQUHy8gIycpLCwsFR4xNTAqNSYrLCkBCQoKDgwOGg8PGiwkHyQsLCwsLCwsLCwsLCwsLCwsLCwsLCwsLCwpLCwsLCwsLCwsLCksLCwsLCwsLCwsLCwsLP/AABEIAP0AyAMBIgACEQEDEQH/xAAcAAABBQEBAQAAAAAAAAAAAAAEAQIDBQYABwj/xAA+EAABAwIDBQYFAgQFBAMAAAABAAIRAyEEEjEFQVFh8AYTInGBkTKhscHRFOEHQlLxIzNygsIVYpKyQ1Nz/8QAGgEAAgMBAQAAAAAAAAAAAAAAAwQBAgUABv/EADARAAICAQQBAgQFBAMBAAAAAAABAhEDBBIhMUETIlFhgZEFMqHR8BRxscEzQlIj/9oADAMBAAIRAxEAPwDT0aSeaHWvmpaFPhvhGsoryFuao9JupgdCnHWis8KxRChyROHEIeKLjIHknaDadJPNBS0Qpu7W8sUZRszXNpgApwiqTbJX0k+kEGOLayJTtDX0+rLmtUxCawI3p8g74ODVDUYisqje1Xnj9pCfJDRYiS1NpMUrQrYsfBEpcg7mqMsRTwo3hVeOmSpA3dpRTUzWJcqosV8hHIHcxMDFPUaUrWKNnNEqRCWW/sg8QEfUQVanJQdR1SC435AP089FEU8NARdLCwnPYuwYtithJZNzorKtL0XKXEtXIjyclkgClTVhh2KCixWFALP00ebL5ZHGgmNpwUeKaY+mn54F+ZCqy+BaBRjAg6YRTAjYuqF5iuamtapwF2T9k36d8g91EZaua1SBidlVlj+JG4blTXNUiQq7gmRYxrVJlXArgVMYpIhsjLU14UxCY8KsoKmyUyJrUpTw1c5qFtpWWsjISp7WrnKIx4tnWCVgoKdOTKKeJStppd490rDKVIaAhq5RVR0IV9yqZX/1RaHdgndTquRjaULlEMKrkK8jKqgUdQKBY2EfTKzdO64YfL8g9l057VHScpwFsw9yozpcMHaxEsakcxOYFeEKZEnZIxPlNalTaAnLlyQlScISs72q26aIFOmT3rgSA1oe7KN4G7W7j4QNSLLQFy8m2v2jf+o2i+nTNZ1N9Kk0B3hDAx7gDHwgFpJg3LxwCrN8BsMN0uQl+M2hSFN/6h9QiS9gLTYmcrQ5sVCBbUTNiLLfbB243E0w9pBNw4CbOaYcCDdpnVpgg2K8g2h2mxAbRAwzXPqgl4zPIYG1O7aRBEh3xDNCvuxG2CNquY7Mw4ihTe5jiLPaAAQAbkBjmE8Azggw4Y9qcScbiqr5HqwKa43SBcQjyMxDgE1yekaFVrwSI1qa5SqMi6ia4pHWRsYnPTy1ROQpexFu2QVEjKakhOywl44+bYW6IXrl1Qrlzk7LorzQT6LerKem2Uj6aXeFL3IJvvhk1MIpiFpFEUymsS5sXmibIkyqQOXBPV5AWcuK5cpKjSEhKWU0lSShtTReDbOxbaNbHte8iKznvbB8RDnNphsfESHARrLOdvdq7xBB5/v8l88toDEbXrNZmZnDnCQAe8pva9pcL7xJ5H0QsvQ/onTf0/2OxW3q4rBzmuIpMcHsy0+8ZTzZ3GqA4kxqdPhCL7J0nV9s4d1NxcaLi97iQGtw7RFMNvLsznutG9vEoLa+Dx7nZXOaKdSWNy5QA0eIkAC0yRx8JQ3YZjqW125ZDR4NRJHdgHWxG+PLkgrsfz7vTpfzs+kqadCr3bWpgwXieAJRDcU03Bn1Tji/JgqSCZS5rIariWgXvO4alNw2NDpkEcOYXbXVkOSToLSxCaHgiyUFVJGvUeVShqQhAlFt2XQxrUlQKUqGq6FD4RKYLXdC5DYipJXLMnmp8DsYKiWi5EhkhAYeoj6bkzglaoFkVEbRCIYOC57ZXUnxYo8YbXQJu0TtSymynEppfAAxZXSo6lUNF0OcXPLz3+Q1VkrK2EF0IDG7VbTgE3Oggn3jcmY3abWg7zwGvrwWJ2pjA55d48x/7hEeQ3JrDg39gsmXauA3GbYrOa5pe0gm+UOZAO4GJjz91WYfZLBU70NaHwQXTeCPFuGsDWdFHQzROYgen1Fyi4c6APh1PPz4p14o1TSFlklF3Fv7lc/ChxIkuABgaEzrlPr9UmGwbGTUpMDXxlflHii0X32A52uiatHK8E26+ie1mVx4OH7hTHDjXKiiJ6jNPiUn9wYbRfIa0ls3JgaeUSd6scLthzjkBc0i9nG/JunsRKrajB3vp9Jj6qqFU5zGsxz3aI7xxkhdTlFm3w+Oqg+J0jnffxN1e4etmbf63Wa2bjhVb5eE8nAA+RBmVPRxLgYBg9Rqs6cN1rpj8JVT7RqKGKDTcgA2vp/dHtdYLObPYXPuS475Nh+Lq/pMgapWcUumHg7J5SSkldCFRcRxQWKqoms6AgXJLUS8IYxryDkSVyebJVn+lfY3d9FZgcVzV1h32WKwWM81o8Bi56uq6WbjLayuSNq0XrXJr2b1HRd1KmzLdS3REH7WOaZC42G/rzTWrnu+amC8PshgeIqS9t+NvMT9kFiaoAMdH+6XHMg23XCrcRiHO4QNfPmb/VNRiuxdt8or9o4ixzTHDcOPnvWeGPBMNBtBJgabyALe5RO39rgtyscCT4dYPE6xqfoqTZ1YtqtnQ+F3rb7rVwwey2hHI+eDTU6UESZkSD56+X7ojuiwyLj6J9Ojl8J0Nx1xUxlttR8x5yhOXISMbIq1Nr2qve0tsd2iPezez1G7eVDiiHDS6mLoiSKk/wA7t8Bo9ZP2Hug20rFwEkkgHhaD6oo6ZeLiT5WUmzHtdTLd7Z+bifumLpWL1bK/YeKNKrfScrvI6W5GPmtf3cmRpY8dyytbCFrg4fPf5QrzYm1T8LmutvaC6AOI4CEtqINvfH6jGHIknGRrtkYZwzFwIk2H/l7ahXIKB2diA9oc0gg3kGQZ3otiy5dj8euCXMnOcoyUxxlCk6QRKyNzZUb2RqiTZAY3EQClpw2q2GjK3SBMZiYXKlxeKkrlkylJu0OxVIzmCxU9dFXuz8ZEXWJwNYgiet1uGq0GDrixke+88Vpa/QvFPdEU0+oU1RvMFi5AR7Ssns/GRv8ANaDD1wRx63KdLltUyc2Pyg6Uococ2m/qElTENb8RAm3iIbPlOqfkKoG2lTsIEmevRZ3aOLa0hrszcwzSL5RMS7gNVodqbZZSbJIJIkNnXS5OgHPzhZR2FdUcXvMlxuS2BHBoNw3gOar/AFCjwuw+LTepzJ0iu2tgxIdYg6mxBB0M9aquobMAr02nRzm79ZItPorUPADmAgtAlt7D+oA6HyBQFepJDf6SCLCx19rLaxZHPH8ODGz41jyNfMvu9lsO9DwTW4iLfEN3JA7S2qyg803EudckAAwDcTBEEyCgW9oqAggvg6tymR/pM/JLerDqxyOlztblB0XeYG7NdS0/VB4ivMg2PzQY7SUL3qAi7XZWj3l8EqPF9rcMWtJzEzEjINLkTm8Om/irLLj+JV6PUf8AlktTw23u5TA/Cds7AEPLnGQWtcOIm0HfIgqif2oD8Rl7sgve1rXOe3K0Pc1oMAX1nXct+3Zoyw06DLHECRIVp6mKpX2BemnF+5FbXpgwG/ERJMSQOSShgXZgGuygXEGNCYLiN8jeiO6IfcXAAg6xIROFDjXdlAIytBn1JgjQwuyTlse0iEIb1v6LDYePaw93UMGTDoa0Em8OAgNM/VaJtvNZrE4InVpI42gcbj7hDDafcsymo4QfCB4rHhwHyB0WP6kk/cbb08ZK8ZsA5NJhYzZe1alSqGOruoku8LHDOarZB8D3GJNxEA6xIErWPqddfhWg1PkBlxvE9rY6rUhZ/aWM3BGbQxkBZfFYiTdI6vJ4QXDDyxKtW89ea5VOKxnP8+65Tg0rcbJnk5KxtCCrDA1Y3nr2Xd1OvXooKll6rPjWRUzE0+Tay8w1eOtPNaHA41Y3CYybK5wWIvG5eayaZ4pWjajkU0Xm38fRFB/6hxDHW8LiHuMyBTywc0t5czCxOHxrZMiWPAdSbmBcWOBgvOUGTvEG4stJi9l08Rd+bNlLWkO+G8y0aTzI3DeAQPhuwAvGIeAXSG5QRltMybvMTm4kkyVWVyfQ1gnjxLlsh2VgnVH5GBrCQH+G+UQBnc6IBO4gTa29aT/pjWkBxLyBJzXFtPDodTcyVYbO2cyizKwamXE3c48XONyfwkqs8RJ3x8keGNRVsVz6iWSVLhfqZra2zTmLm72nXdMe45apNi7FaHZnjxDjwjUbtFd16c6oTGtPc1I1yEanytwTKzzlDaJehHeqKbZ9GlWoio5jHOc6oXksafHnJOomIdbkpf8Ap1KJFKn/AODPwidn4IU6DREz4j5uJPyEJlVnCQeatjppIvnm1OW18WyHDbPpZv8ALpjhDGfhMxVMMeTlEOEGw9kdhgotp05FkwqToTblJcsqjRBaW2ItBgSRz9yr7ZlUlgnUTf7n0hVuzMLAgo9pyqMlTVHRbiE1GB1nRB00RuEwmWTx3oSk2R8wrbCgkSUs4uPC6GVT5H0hedOuKou0HZMV5gAhxl7Sct/6mmDHMacOB0IM+iWVSUU+wkJyg7iYOj2AqAgFzWNLnAhr3HLTc0EhgDQ2BUGYNgRe60mFZUpUg2rU71zSYdBBLZ8Ga9zEAnf7k2GIrQqbH4mdOv3QfbHlB5ZZ5KUgDaGKJ3qhxlfdPV0Tj8VrCpKtbj7oGLTvLO2WeRQiRucS78e65MY9cvS49Ooxoxp525B+dQ1habIylRtohsU6AeCZFE6dgTa8Hy6srbBYzS/50t8lnK1e/wBURh8Rv065eSDmwKSscxZqNxgsZz5+ivcLilh8DjP7+1+G5aLB4tec1GJ45Wa2OakjT0akp1UWVfh8QjW1F2Ke7sHkjXQLWZfqyhrM8BHG0I97QVFUYEzCNcAnJtpgNSlpwAHtAUQZwM+aOfTsFAaV0WPYF8jG0BusosRRlHMZZRvZKJIFXIKyjAUD25jH1VhUZZMo0Iuh2wlBWEp2HzVg3QckBh36jook1FWfZeLJs6hqP52Ub6yCxOJQpcBI8jMXiFn9pY+ERtPHQDdZTF40uMz1wUxxOYW1EfXxBdmv+EE537fZI+r7pKbST581r6fAorkztTnvodTC5G0cNx660XJu0Z1sNwmLkXjRA7TckwPz61UmPoSLqKpk3aMpiaxB/tw1+iWhi7/W/wCPNP2hhyDdVoJHXNHfKCwNRhMeLX6stLs7FTHvwtpu1WBoVDunr7rR7Mxcb469OoWZqcKkjRxTcTd4bE6eissPVt1qqTBUnZQXDXdp78PZENxzWn+Yex/BXkP6zDjybFL+f3NN4pzjdF62659Oyq6G2qWhqNH+qW/W3zViysHCQQ4ciCPcLWx58eT8skxKUJRfI4sTTT3qQXTsqYAkAamtYiGsXFqlyshIFLPkmvaiCLKMqY/E4bTp9clJVdZIHiN/1+iGxFYC7iB5mPqqSklyyUr6ErVlWY3FBoJTq2NYQSHAgf0kG/mFmdq7RzGBYKMcfVfHQbiAHtHaJe7qEAX9XTajr9eX3UL3Fa+HDQtmzUhHPv17q0wTbTvVW2Fa4CqIg7k9KO1GS5Wx1WsVyjrkSuQ6OIMPjIsFMMdxVPh3mUQ6qiuCOQdicM14WfxGCgnkr7Z9STdJi8GXO69yqLh0EjOigw7SOvNVvaXHV8M+jiMNiXBr26MdHduF4y7wRBB3+Jas4IAXIGkkmNeJ3LyvaDD3pYfD4shB/lIOXxQN0arJ/EJdQ+PZsaWp45Tfjo1mzv4xYxn+a2lXHFzMjvQ04HuCtSP4gZqArVsNiKTDEPDRUYZNjm8JaDFvCZ4ryels136gUXCHZ8juXigkcbSVY4/ajy17Q5waZGXMS0iYAy6CNPRefyaPA5flp/Lg0cEpuLlu4X1N3V7TYet/l1mkkaElpnydEn3UeH2pUY+WOew8WktJ+Yn5ry2lTLiGgSSYA5rY7NqYejTLRVrB4Hxlw7gviYFIsPgmBLiDF/D8KmWnSXD+5fFklkv2nrGw+2tWAKpFXSZhr/e1vMLYbP23SrfC7xf0mzvTivAtkducob+qpFrXfDUYCRbXwkyP9ptwWuq7eo06H6jvAaY+FzHZvHuYLTmPAgEQTAiUt6mowySjyvh2vp/PoUnjxTXwZ6tisW2m3M8ho0HMnQDeSeAVQ7bVV3+XTDRxqGD7AE/JeE4f+K2KFXM/K9m5mhaIi1QeImNS6Z4LdD+KuCbSD873OP8A8YpnvB/qmGDzDip1c9W6UF9n/vhgsMcK/M/ubGvtKsBeoZ4MaAPcn6rLbe25VaIFV4P/AOoHyaCR7qrxHbivWo99Sp4ai12buhiKz89SDBLQ0Bjb28TgvOtq9sMXUJa9+SLFrWtZHKwn5oWHSZ27yNf5/cYlPHFdfoaLF9oK7nQatU3/APsqx/7AJ1HarWj/ABKjGu35nMzfPMdyosBtij3IbUw7azr531HvzEz/AClpBbDYiDrqCqba2BFKpDSSxwDqZMSWHSY3ggtPNpT6wRfBWc3GO5Lg9GwvbnDU9a0zYgNqEb9fCAp8D2oo4mp3VDvXuILr07ANBLsxnSBrC8kVxsTabqIqNaINVuVzt4YYJjgCCflwTOnX9O7h9vAs/wD7tRlwem1f7IR5MafJSYCoatJjoMlrZ5GADpzlSuwxG7r0XqcUlKKkYOe1JxfgbhKGcx1xVrRotZqU7Y+DNyOH3+t0LjakOPUqW9zoBXkIquaTZcg8O665Q+DiGlh79XUgwlkW2oI8uCKpgOErnNl1Er8LSymUZWxVpG/187pa2Hg2UT6Eqt2RVFfjaPeMe2/jBbrvIsfQwfReU4xri45pLpvPGbz6r2YYb9vws/t3sa15NWmJdMvZNqnHL/S7loeSz9dic0pR7Rp/h+WMW8c3w6/sY3ZuIcaj61S7qdEgOi5Jy0Wkxq7K/Xfl43QG0CC22pK0W0XUjRc2k3K9zmtLIgjLmm2uv0WYdSJMLCUtz3M9JLH6WN448phGzcNkpmq7V3hZ/wAnf8fU8FDVdfLxunGsY5DQcrfso2PiXHrgFbluwXthBQX1G4+uTDSTbdNhwA+Z9UGiKdFzzJ3ojGVmhmSBOo4t8/x0bp1wKTg5p5JcLwVynwYaXeOY5Rru10CjpRIzSRN4sYReLwg+JnwnTripb8AscG1uXNeCdlQk5JJGjBJMchKlxGGNVs/zsbGl3NGg8wPxuCGogPYdcw1+x+g/ui6GPsDIDhY8+fz+qFK1yjTxRhOO2fTXH8+RW4TUj19lcYmk2phYn/EpEuE/zMMZmjys70cq7Fs8eduhv670RhKxFRpnQgydNd4Niuk+VJEYoVGWKf8Ab9mV2Cyh7TUBLAQXAakbwJR2L2g2piX1ACGkjKDrlaABIB1gCwK0O0ez9Mg1KWUA3LSQBcT4Tu8iCqfZHZ59erkpNLjqSbNYJ+J7ho23roESOXetqF56SWCSm319j0js5iScKx5F6mZ8cBMNHlDQf9ys6FQO1Hko6ezhSY2mLim1rBzDQBcc4n1XNpgL0eGOzGo/I8znm55JSfllsazabRF1QY+sHmR8lNWfJ1Q76UosFXIBuyClU3fe6VP7q3X0XI1ogJNHfx370dhGddfVSuoCLBLSbB69Es3wMJEtVgKDqNRziOvVDVBf5/2UJ0T6bl0DMmbfTmjjVa0S4x5XPkI19FW1qjt30VfXqHUklIajVNflNbR/h6nzNmY7cZf1HeUxkc4Xj+bmSLTG/fCyjK5BJsfRaDtJWDiOI+iz7mkrIab5Ztuo0oeBhcjNmbDqYh2WmwujXc1s/wBTjZqM7N7BOIqQ6RTbeoeW4Dmf3XpVANptDWANaLBosANPp6p3TaN5vc3S/wAmTrdcsD2pW/8ABiNudgalDDipRf3jmiazQ0iBvdS3kDfImL8QMIV703EEcbKqZ2UwneGp3DMxM3zFgJNyGE5R5RF7Romsmg59hlx17l/yfQ8ZUlOuW6eo3HzC9DrbFp18fiqNZvhLA+m5tjTP+GRk3AQ9wy6W8iJNlfw3osOas81o0aBkb/uuSfIEJSGmyT6Xlr7DMtTDHTvwn9zLbC7OVsYS5jRTaLGoSQzf4QIJceQ03qHaOxKuGqZarcpOh1Y8f9p3/Veud3DQAIDRAAEAAaBoFgBwCZiKDajS17Q9p1BEj9vNOP8AD1tpPn9AMPxOSncla/U8iAGnyXUsW5k5YjgQD52IWy252FEF2G9aZMz/AKDv8liqzSCWumRbQ25GbrJy4JYnU0eiw6uGaO7G/wBwjBsdWqNYXZQ4xwAnhuC9b7NYjD0KXchuT+pxM53aZnk7z7DdC8ZpvgjcVrNj7aLgA8yYABi+7VUUpY3uiHUMeeLjkPTqlJjtHA+oQtbCQqTAV9L2V/SxAIWrg1bkuTH1n4asfMQIUL9ape5BRD3BQPd1PoFpRlZiywuPY0MaN0rlzTK5EF6JqNUjXn6KUVAOXWijc3rn1vUNQmFWrCKVElTEwhauNgfPrreh67yqvE1zdUljtDeLIiwq48cet6otqbZAmDPUdeSBx+KN78tfZUdeqSevNZmTDya+PM0uCPFYrMSU/Z2CdVqNY3Vxgfc+Wqjp0C42klb7sf2dNIGq8eI2aDuB1PrZVjgc3R09SscXJl5srYzKNIU2CwuTvc7e48VOMFJ9evp807vYRDMYIWwltVI8xOW93LsY3CgapThRu6+SY6pJUgcRyXOyvAIdnAVi+PFkAJ9RqiBh7rgbkyTP5cRbyLR/tCKplJ6KGTHGTn25N/cZ1M4zlHb4SX2RD+mukGG+94VjTozrZSmm0BMufNAdnFlR+mhZbtd2UFZpq0x/iNHiA/mHERvHzW4qUweX0UUx1wlUyQWWO2QXT5ZYJqcTwStQLSpcHiixwXpnafsi2vmqUwA83cB/Nztv+q87xeyXMJBCyZaeUXTPTY9TDIt0H9DUYDbbSBdW9HbHA9bl5/RpEK3wVQyrYdNTJz6u1ybQYyetOoU7K0qjw7zEdFWFKpb8rax46R53PmssmlchWVpXIm0R3lhRq2606hQ1369c01r7KKqfNQlyWbYNUMoOvRkG2v3Rpb5qQUldlozozeI2USTHomUOyxcb6bt3XzWtZQHD0RFMgbr/ANvZAljTGlqmlwA7E7HMpkOfc7p3LQ1cNa3XVkKzE9bwi8PiQNfZV21ygEszn2CswJM8tEjsGQrQ4pp9fl6pWsg8j8l25+Sm1eCpayDzU4CKqYMm4hIMJFyuc0coMg7kAAqSlV3FNxOv7IU1AFNWddFsao5KFz/ZA0625H4Vs/EquO0ndZA6Suc0nrerEPYpBl3fjifwqudEqHzK9mGKr9rdnmVhcCePXr5rQVChqphcnuCxk4cowGJ7I5Ty9LqOlsLL6ei3FWoIugazR1xRoJLwVlqJMzjMJFr7kRToK0FAH7db1IzD8kb1BZtsr6dFcrSnhlyrvOUQJlP166snd1ZFsHXqm1VWy9ARopQw3RBbCkiwU2VcQK4S5URkGvkmx17qbK0Npgp4qEdflcGJRT+6g6iVlaOtfJFUcUR+L+qryxcDHXJQ0mWXBbtxvBObjJVa4kSnMeguKDJh9YTdVtagVYsdoCpCVMXR0o2VVGjHmjKdaAn12AadbkM/8/dWbsptoU4lSUsbf6/T7oR9PrrySU29eqmkV5RcjESmukoeg5HBtp43QX7eQq9yK+phtbx17KL9NxR1VBV3okZNg5RSGGmB5KSm0efUIcvv1Clpm6lkxC6bOvf8LktM6+/y/dcq0FP/2Q==">
            <a:hlinkClick r:id="rId3"/>
          </p:cNvPr>
          <p:cNvSpPr>
            <a:spLocks noChangeAspect="1" noChangeArrowheads="1"/>
          </p:cNvSpPr>
          <p:nvPr/>
        </p:nvSpPr>
        <p:spPr bwMode="auto">
          <a:xfrm>
            <a:off x="307975" y="-1309688"/>
            <a:ext cx="2400300" cy="304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sp>
        <p:nvSpPr>
          <p:cNvPr id="6" name="AutoShape 10" descr="data:image/jpeg;base64,/9j/4AAQSkZJRgABAQAAAQABAAD/2wCEAAkGBhQSERQUEhQVFBUUGBUVFBcXFRUVFxUVFxQVFBQXFBgYHCYfFxokGhQUHy8gIycpLCwsFR4xNTAqNSYrLCkBCQoKDgwOGg8PGiwkHyQsLCwsLCwsLCwsLCwsLCwsLCwsLCwsLCwpLCwsLCwsLCwsLCksLCwsLCwsLCwsLCwsLP/AABEIAP0AyAMBIgACEQEDEQH/xAAcAAABBQEBAQAAAAAAAAAAAAAEAQIDBQYABwj/xAA+EAABAwIDBQYFAgQFBAMAAAABAAIRAyEEEjEFQVFh8AYTInGBkTKhscHRFOEHQlLxIzNygsIVYpKyQ1Nz/8QAGgEAAgMBAQAAAAAAAAAAAAAAAwQBAgUABv/EADARAAICAQQBAgQFBAMBAAAAAAABAhEDBBIhMUETIlFhgZEFMqHR8BRxscEzQlIj/9oADAMBAAIRAxEAPwDT0aSeaHWvmpaFPhvhGsoryFuao9JupgdCnHWis8KxRChyROHEIeKLjIHknaDadJPNBS0Qpu7W8sUZRszXNpgApwiqTbJX0k+kEGOLayJTtDX0+rLmtUxCawI3p8g74ODVDUYisqje1Xnj9pCfJDRYiS1NpMUrQrYsfBEpcg7mqMsRTwo3hVeOmSpA3dpRTUzWJcqosV8hHIHcxMDFPUaUrWKNnNEqRCWW/sg8QEfUQVanJQdR1SC435AP089FEU8NARdLCwnPYuwYtithJZNzorKtL0XKXEtXIjyclkgClTVhh2KCixWFALP00ebL5ZHGgmNpwUeKaY+mn54F+ZCqy+BaBRjAg6YRTAjYuqF5iuamtapwF2T9k36d8g91EZaua1SBidlVlj+JG4blTXNUiQq7gmRYxrVJlXArgVMYpIhsjLU14UxCY8KsoKmyUyJrUpTw1c5qFtpWWsjISp7WrnKIx4tnWCVgoKdOTKKeJStppd490rDKVIaAhq5RVR0IV9yqZX/1RaHdgndTquRjaULlEMKrkK8jKqgUdQKBY2EfTKzdO64YfL8g9l057VHScpwFsw9yozpcMHaxEsakcxOYFeEKZEnZIxPlNalTaAnLlyQlScISs72q26aIFOmT3rgSA1oe7KN4G7W7j4QNSLLQFy8m2v2jf+o2i+nTNZ1N9Kk0B3hDAx7gDHwgFpJg3LxwCrN8BsMN0uQl+M2hSFN/6h9QiS9gLTYmcrQ5sVCBbUTNiLLfbB243E0w9pBNw4CbOaYcCDdpnVpgg2K8g2h2mxAbRAwzXPqgl4zPIYG1O7aRBEh3xDNCvuxG2CNquY7Mw4ihTe5jiLPaAAQAbkBjmE8Azggw4Y9qcScbiqr5HqwKa43SBcQjyMxDgE1yekaFVrwSI1qa5SqMi6ia4pHWRsYnPTy1ROQpexFu2QVEjKakhOywl44+bYW6IXrl1Qrlzk7LorzQT6LerKem2Uj6aXeFL3IJvvhk1MIpiFpFEUymsS5sXmibIkyqQOXBPV5AWcuK5cpKjSEhKWU0lSShtTReDbOxbaNbHte8iKznvbB8RDnNphsfESHARrLOdvdq7xBB5/v8l88toDEbXrNZmZnDnCQAe8pva9pcL7xJ5H0QsvQ/onTf0/2OxW3q4rBzmuIpMcHsy0+8ZTzZ3GqA4kxqdPhCL7J0nV9s4d1NxcaLi97iQGtw7RFMNvLsznutG9vEoLa+Dx7nZXOaKdSWNy5QA0eIkAC0yRx8JQ3YZjqW125ZDR4NRJHdgHWxG+PLkgrsfz7vTpfzs+kqadCr3bWpgwXieAJRDcU03Bn1Tji/JgqSCZS5rIariWgXvO4alNw2NDpkEcOYXbXVkOSToLSxCaHgiyUFVJGvUeVShqQhAlFt2XQxrUlQKUqGq6FD4RKYLXdC5DYipJXLMnmp8DsYKiWi5EhkhAYeoj6bkzglaoFkVEbRCIYOC57ZXUnxYo8YbXQJu0TtSymynEppfAAxZXSo6lUNF0OcXPLz3+Q1VkrK2EF0IDG7VbTgE3Oggn3jcmY3abWg7zwGvrwWJ2pjA55d48x/7hEeQ3JrDg39gsmXauA3GbYrOa5pe0gm+UOZAO4GJjz91WYfZLBU70NaHwQXTeCPFuGsDWdFHQzROYgen1Fyi4c6APh1PPz4p14o1TSFlklF3Fv7lc/ChxIkuABgaEzrlPr9UmGwbGTUpMDXxlflHii0X32A52uiatHK8E26+ie1mVx4OH7hTHDjXKiiJ6jNPiUn9wYbRfIa0ls3JgaeUSd6scLthzjkBc0i9nG/JunsRKrajB3vp9Jj6qqFU5zGsxz3aI7xxkhdTlFm3w+Oqg+J0jnffxN1e4etmbf63Wa2bjhVb5eE8nAA+RBmVPRxLgYBg9Rqs6cN1rpj8JVT7RqKGKDTcgA2vp/dHtdYLObPYXPuS475Nh+Lq/pMgapWcUumHg7J5SSkldCFRcRxQWKqoms6AgXJLUS8IYxryDkSVyebJVn+lfY3d9FZgcVzV1h32WKwWM81o8Bi56uq6WbjLayuSNq0XrXJr2b1HRd1KmzLdS3REH7WOaZC42G/rzTWrnu+amC8PshgeIqS9t+NvMT9kFiaoAMdH+6XHMg23XCrcRiHO4QNfPmb/VNRiuxdt8or9o4ixzTHDcOPnvWeGPBMNBtBJgabyALe5RO39rgtyscCT4dYPE6xqfoqTZ1YtqtnQ+F3rb7rVwwey2hHI+eDTU6UESZkSD56+X7ojuiwyLj6J9Ojl8J0Nx1xUxlttR8x5yhOXISMbIq1Nr2qve0tsd2iPezez1G7eVDiiHDS6mLoiSKk/wA7t8Bo9ZP2Hug20rFwEkkgHhaD6oo6ZeLiT5WUmzHtdTLd7Z+bifumLpWL1bK/YeKNKrfScrvI6W5GPmtf3cmRpY8dyytbCFrg4fPf5QrzYm1T8LmutvaC6AOI4CEtqINvfH6jGHIknGRrtkYZwzFwIk2H/l7ahXIKB2diA9oc0gg3kGQZ3otiy5dj8euCXMnOcoyUxxlCk6QRKyNzZUb2RqiTZAY3EQClpw2q2GjK3SBMZiYXKlxeKkrlkylJu0OxVIzmCxU9dFXuz8ZEXWJwNYgiet1uGq0GDrixke+88Vpa/QvFPdEU0+oU1RvMFi5AR7Ssns/GRv8ANaDD1wRx63KdLltUyc2Pyg6Uococ2m/qElTENb8RAm3iIbPlOqfkKoG2lTsIEmevRZ3aOLa0hrszcwzSL5RMS7gNVodqbZZSbJIJIkNnXS5OgHPzhZR2FdUcXvMlxuS2BHBoNw3gOar/AFCjwuw+LTepzJ0iu2tgxIdYg6mxBB0M9aquobMAr02nRzm79ZItPorUPADmAgtAlt7D+oA6HyBQFepJDf6SCLCx19rLaxZHPH8ODGz41jyNfMvu9lsO9DwTW4iLfEN3JA7S2qyg803EudckAAwDcTBEEyCgW9oqAggvg6tymR/pM/JLerDqxyOlztblB0XeYG7NdS0/VB4ivMg2PzQY7SUL3qAi7XZWj3l8EqPF9rcMWtJzEzEjINLkTm8Om/irLLj+JV6PUf8AlktTw23u5TA/Cds7AEPLnGQWtcOIm0HfIgqif2oD8Rl7sgve1rXOe3K0Pc1oMAX1nXct+3Zoyw06DLHECRIVp6mKpX2BemnF+5FbXpgwG/ERJMSQOSShgXZgGuygXEGNCYLiN8jeiO6IfcXAAg6xIROFDjXdlAIytBn1JgjQwuyTlse0iEIb1v6LDYePaw93UMGTDoa0Em8OAgNM/VaJtvNZrE4InVpI42gcbj7hDDafcsymo4QfCB4rHhwHyB0WP6kk/cbb08ZK8ZsA5NJhYzZe1alSqGOruoku8LHDOarZB8D3GJNxEA6xIErWPqddfhWg1PkBlxvE9rY6rUhZ/aWM3BGbQxkBZfFYiTdI6vJ4QXDDyxKtW89ea5VOKxnP8+65Tg0rcbJnk5KxtCCrDA1Y3nr2Xd1OvXooKll6rPjWRUzE0+Tay8w1eOtPNaHA41Y3CYybK5wWIvG5eayaZ4pWjajkU0Xm38fRFB/6hxDHW8LiHuMyBTywc0t5czCxOHxrZMiWPAdSbmBcWOBgvOUGTvEG4stJi9l08Rd+bNlLWkO+G8y0aTzI3DeAQPhuwAvGIeAXSG5QRltMybvMTm4kkyVWVyfQ1gnjxLlsh2VgnVH5GBrCQH+G+UQBnc6IBO4gTa29aT/pjWkBxLyBJzXFtPDodTcyVYbO2cyizKwamXE3c48XONyfwkqs8RJ3x8keGNRVsVz6iWSVLhfqZra2zTmLm72nXdMe45apNi7FaHZnjxDjwjUbtFd16c6oTGtPc1I1yEanytwTKzzlDaJehHeqKbZ9GlWoio5jHOc6oXksafHnJOomIdbkpf8Ap1KJFKn/AODPwidn4IU6DREz4j5uJPyEJlVnCQeatjppIvnm1OW18WyHDbPpZv8ALpjhDGfhMxVMMeTlEOEGw9kdhgotp05FkwqToTblJcsqjRBaW2ItBgSRz9yr7ZlUlgnUTf7n0hVuzMLAgo9pyqMlTVHRbiE1GB1nRB00RuEwmWTx3oSk2R8wrbCgkSUs4uPC6GVT5H0hedOuKou0HZMV5gAhxl7Sct/6mmDHMacOB0IM+iWVSUU+wkJyg7iYOj2AqAgFzWNLnAhr3HLTc0EhgDQ2BUGYNgRe60mFZUpUg2rU71zSYdBBLZ8Ga9zEAnf7k2GIrQqbH4mdOv3QfbHlB5ZZ5KUgDaGKJ3qhxlfdPV0Tj8VrCpKtbj7oGLTvLO2WeRQiRucS78e65MY9cvS49Ooxoxp525B+dQ1habIylRtohsU6AeCZFE6dgTa8Hy6srbBYzS/50t8lnK1e/wBURh8Rv065eSDmwKSscxZqNxgsZz5+ivcLilh8DjP7+1+G5aLB4tec1GJ45Wa2OakjT0akp1UWVfh8QjW1F2Ke7sHkjXQLWZfqyhrM8BHG0I97QVFUYEzCNcAnJtpgNSlpwAHtAUQZwM+aOfTsFAaV0WPYF8jG0BusosRRlHMZZRvZKJIFXIKyjAUD25jH1VhUZZMo0Iuh2wlBWEp2HzVg3QckBh36jook1FWfZeLJs6hqP52Ub6yCxOJQpcBI8jMXiFn9pY+ERtPHQDdZTF40uMz1wUxxOYW1EfXxBdmv+EE537fZI+r7pKbST581r6fAorkztTnvodTC5G0cNx660XJu0Z1sNwmLkXjRA7TckwPz61UmPoSLqKpk3aMpiaxB/tw1+iWhi7/W/wCPNP2hhyDdVoJHXNHfKCwNRhMeLX6stLs7FTHvwtpu1WBoVDunr7rR7Mxcb469OoWZqcKkjRxTcTd4bE6eissPVt1qqTBUnZQXDXdp78PZENxzWn+Yex/BXkP6zDjybFL+f3NN4pzjdF62659Oyq6G2qWhqNH+qW/W3zViysHCQQ4ciCPcLWx58eT8skxKUJRfI4sTTT3qQXTsqYAkAamtYiGsXFqlyshIFLPkmvaiCLKMqY/E4bTp9clJVdZIHiN/1+iGxFYC7iB5mPqqSklyyUr6ErVlWY3FBoJTq2NYQSHAgf0kG/mFmdq7RzGBYKMcfVfHQbiAHtHaJe7qEAX9XTajr9eX3UL3Fa+HDQtmzUhHPv17q0wTbTvVW2Fa4CqIg7k9KO1GS5Wx1WsVyjrkSuQ6OIMPjIsFMMdxVPh3mUQ6qiuCOQdicM14WfxGCgnkr7Z9STdJi8GXO69yqLh0EjOigw7SOvNVvaXHV8M+jiMNiXBr26MdHduF4y7wRBB3+Jas4IAXIGkkmNeJ3LyvaDD3pYfD4shB/lIOXxQN0arJ/EJdQ+PZsaWp45Tfjo1mzv4xYxn+a2lXHFzMjvQ04HuCtSP4gZqArVsNiKTDEPDRUYZNjm8JaDFvCZ4ryels136gUXCHZ8juXigkcbSVY4/ajy17Q5waZGXMS0iYAy6CNPRefyaPA5flp/Lg0cEpuLlu4X1N3V7TYet/l1mkkaElpnydEn3UeH2pUY+WOew8WktJ+Yn5ry2lTLiGgSSYA5rY7NqYejTLRVrB4Hxlw7gviYFIsPgmBLiDF/D8KmWnSXD+5fFklkv2nrGw+2tWAKpFXSZhr/e1vMLYbP23SrfC7xf0mzvTivAtkducob+qpFrXfDUYCRbXwkyP9ptwWuq7eo06H6jvAaY+FzHZvHuYLTmPAgEQTAiUt6mowySjyvh2vp/PoUnjxTXwZ6tisW2m3M8ho0HMnQDeSeAVQ7bVV3+XTDRxqGD7AE/JeE4f+K2KFXM/K9m5mhaIi1QeImNS6Z4LdD+KuCbSD873OP8A8YpnvB/qmGDzDip1c9W6UF9n/vhgsMcK/M/ubGvtKsBeoZ4MaAPcn6rLbe25VaIFV4P/AOoHyaCR7qrxHbivWo99Sp4ai12buhiKz89SDBLQ0Bjb28TgvOtq9sMXUJa9+SLFrWtZHKwn5oWHSZ27yNf5/cYlPHFdfoaLF9oK7nQatU3/APsqx/7AJ1HarWj/ABKjGu35nMzfPMdyosBtij3IbUw7azr531HvzEz/AClpBbDYiDrqCqba2BFKpDSSxwDqZMSWHSY3ggtPNpT6wRfBWc3GO5Lg9GwvbnDU9a0zYgNqEb9fCAp8D2oo4mp3VDvXuILr07ANBLsxnSBrC8kVxsTabqIqNaINVuVzt4YYJjgCCflwTOnX9O7h9vAs/wD7tRlwem1f7IR5MafJSYCoatJjoMlrZ5GADpzlSuwxG7r0XqcUlKKkYOe1JxfgbhKGcx1xVrRotZqU7Y+DNyOH3+t0LjakOPUqW9zoBXkIquaTZcg8O665Q+DiGlh79XUgwlkW2oI8uCKpgOErnNl1Er8LSymUZWxVpG/187pa2Hg2UT6Eqt2RVFfjaPeMe2/jBbrvIsfQwfReU4xri45pLpvPGbz6r2YYb9vws/t3sa15NWmJdMvZNqnHL/S7loeSz9dic0pR7Rp/h+WMW8c3w6/sY3ZuIcaj61S7qdEgOi5Jy0Wkxq7K/Xfl43QG0CC22pK0W0XUjRc2k3K9zmtLIgjLmm2uv0WYdSJMLCUtz3M9JLH6WN448phGzcNkpmq7V3hZ/wAnf8fU8FDVdfLxunGsY5DQcrfso2PiXHrgFbluwXthBQX1G4+uTDSTbdNhwA+Z9UGiKdFzzJ3ojGVmhmSBOo4t8/x0bp1wKTg5p5JcLwVynwYaXeOY5Rru10CjpRIzSRN4sYReLwg+JnwnTripb8AscG1uXNeCdlQk5JJGjBJMchKlxGGNVs/zsbGl3NGg8wPxuCGogPYdcw1+x+g/ui6GPsDIDhY8+fz+qFK1yjTxRhOO2fTXH8+RW4TUj19lcYmk2phYn/EpEuE/zMMZmjys70cq7Fs8eduhv670RhKxFRpnQgydNd4Niuk+VJEYoVGWKf8Ab9mV2Cyh7TUBLAQXAakbwJR2L2g2piX1ACGkjKDrlaABIB1gCwK0O0ez9Mg1KWUA3LSQBcT4Tu8iCqfZHZ59erkpNLjqSbNYJ+J7ho23roESOXetqF56SWCSm319j0js5iScKx5F6mZ8cBMNHlDQf9ys6FQO1Hko6ezhSY2mLim1rBzDQBcc4n1XNpgL0eGOzGo/I8znm55JSfllsazabRF1QY+sHmR8lNWfJ1Q76UosFXIBuyClU3fe6VP7q3X0XI1ogJNHfx370dhGddfVSuoCLBLSbB69Es3wMJEtVgKDqNRziOvVDVBf5/2UJ0T6bl0DMmbfTmjjVa0S4x5XPkI19FW1qjt30VfXqHUklIajVNflNbR/h6nzNmY7cZf1HeUxkc4Xj+bmSLTG/fCyjK5BJsfRaDtJWDiOI+iz7mkrIab5Ztuo0oeBhcjNmbDqYh2WmwujXc1s/wBTjZqM7N7BOIqQ6RTbeoeW4Dmf3XpVANptDWANaLBosANPp6p3TaN5vc3S/wAmTrdcsD2pW/8ABiNudgalDDipRf3jmiazQ0iBvdS3kDfImL8QMIV703EEcbKqZ2UwneGp3DMxM3zFgJNyGE5R5RF7Romsmg59hlx17l/yfQ8ZUlOuW6eo3HzC9DrbFp18fiqNZvhLA+m5tjTP+GRk3AQ9wy6W8iJNlfw3osOas81o0aBkb/uuSfIEJSGmyT6Xlr7DMtTDHTvwn9zLbC7OVsYS5jRTaLGoSQzf4QIJceQ03qHaOxKuGqZarcpOh1Y8f9p3/Veud3DQAIDRAAEAAaBoFgBwCZiKDajS17Q9p1BEj9vNOP8AD1tpPn9AMPxOSncla/U8iAGnyXUsW5k5YjgQD52IWy252FEF2G9aZMz/AKDv8liqzSCWumRbQ25GbrJy4JYnU0eiw6uGaO7G/wBwjBsdWqNYXZQ4xwAnhuC9b7NYjD0KXchuT+pxM53aZnk7z7DdC8ZpvgjcVrNj7aLgA8yYABi+7VUUpY3uiHUMeeLjkPTqlJjtHA+oQtbCQqTAV9L2V/SxAIWrg1bkuTH1n4asfMQIUL9ape5BRD3BQPd1PoFpRlZiywuPY0MaN0rlzTK5EF6JqNUjXn6KUVAOXWijc3rn1vUNQmFWrCKVElTEwhauNgfPrreh67yqvE1zdUljtDeLIiwq48cet6otqbZAmDPUdeSBx+KN78tfZUdeqSevNZmTDya+PM0uCPFYrMSU/Z2CdVqNY3Vxgfc+Wqjp0C42klb7sf2dNIGq8eI2aDuB1PrZVjgc3R09SscXJl5srYzKNIU2CwuTvc7e48VOMFJ9evp807vYRDMYIWwltVI8xOW93LsY3CgapThRu6+SY6pJUgcRyXOyvAIdnAVi+PFkAJ9RqiBh7rgbkyTP5cRbyLR/tCKplJ6KGTHGTn25N/cZ1M4zlHb4SX2RD+mukGG+94VjTozrZSmm0BMufNAdnFlR+mhZbtd2UFZpq0x/iNHiA/mHERvHzW4qUweX0UUx1wlUyQWWO2QXT5ZYJqcTwStQLSpcHiixwXpnafsi2vmqUwA83cB/Nztv+q87xeyXMJBCyZaeUXTPTY9TDIt0H9DUYDbbSBdW9HbHA9bl5/RpEK3wVQyrYdNTJz6u1ybQYyetOoU7K0qjw7zEdFWFKpb8rax46R53PmssmlchWVpXIm0R3lhRq2606hQ1369c01r7KKqfNQlyWbYNUMoOvRkG2v3Rpb5qQUldlozozeI2USTHomUOyxcb6bt3XzWtZQHD0RFMgbr/ANvZAljTGlqmlwA7E7HMpkOfc7p3LQ1cNa3XVkKzE9bwi8PiQNfZV21ygEszn2CswJM8tEjsGQrQ4pp9fl6pWsg8j8l25+Sm1eCpayDzU4CKqYMm4hIMJFyuc0coMg7kAAqSlV3FNxOv7IU1AFNWddFsao5KFz/ZA0625H4Vs/EquO0ndZA6Suc0nrerEPYpBl3fjifwqudEqHzK9mGKr9rdnmVhcCePXr5rQVChqphcnuCxk4cowGJ7I5Ty9LqOlsLL6ei3FWoIugazR1xRoJLwVlqJMzjMJFr7kRToK0FAH7db1IzD8kb1BZtsr6dFcrSnhlyrvOUQJlP166snd1ZFsHXqm1VWy9ARopQw3RBbCkiwU2VcQK4S5URkGvkmx17qbK0Npgp4qEdflcGJRT+6g6iVlaOtfJFUcUR+L+qryxcDHXJQ0mWXBbtxvBObjJVa4kSnMeguKDJh9YTdVtagVYsdoCpCVMXR0o2VVGjHmjKdaAn12AadbkM/8/dWbsptoU4lSUsbf6/T7oR9PrrySU29eqmkV5RcjESmukoeg5HBtp43QX7eQq9yK+phtbx17KL9NxR1VBV3okZNg5RSGGmB5KSm0efUIcvv1Clpm6lkxC6bOvf8LktM6+/y/dcq0FP/2Q==">
            <a:hlinkClick r:id="rId3"/>
          </p:cNvPr>
          <p:cNvSpPr>
            <a:spLocks noChangeAspect="1" noChangeArrowheads="1"/>
          </p:cNvSpPr>
          <p:nvPr/>
        </p:nvSpPr>
        <p:spPr bwMode="auto">
          <a:xfrm>
            <a:off x="460375" y="-1157288"/>
            <a:ext cx="2400300" cy="304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sp>
        <p:nvSpPr>
          <p:cNvPr id="7" name="AutoShape 12" descr="data:image/jpeg;base64,/9j/4AAQSkZJRgABAQAAAQABAAD/2wCEAAkGBhQSERQUEhQVFBUUGBUVFBcXFRUVFxUVFxQVFBQXFBgYHCYfFxokGhQUHy8gIycpLCwsFR4xNTAqNSYrLCkBCQoKDgwOGg8PGiwkHyQsLCwsLCwsLCwsLCwsLCwsLCwsLCwsLCwpLCwsLCwsLCwsLCksLCwsLCwsLCwsLCwsLP/AABEIAP0AyAMBIgACEQEDEQH/xAAcAAABBQEBAQAAAAAAAAAAAAAEAQIDBQYABwj/xAA+EAABAwIDBQYFAgQFBAMAAAABAAIRAyEEEjEFQVFh8AYTInGBkTKhscHRFOEHQlLxIzNygsIVYpKyQ1Nz/8QAGgEAAgMBAQAAAAAAAAAAAAAAAwQBAgUABv/EADARAAICAQQBAgQFBAMBAAAAAAABAhEDBBIhMUETIlFhgZEFMqHR8BRxscEzQlIj/9oADAMBAAIRAxEAPwDT0aSeaHWvmpaFPhvhGsoryFuao9JupgdCnHWis8KxRChyROHEIeKLjIHknaDadJPNBS0Qpu7W8sUZRszXNpgApwiqTbJX0k+kEGOLayJTtDX0+rLmtUxCawI3p8g74ODVDUYisqje1Xnj9pCfJDRYiS1NpMUrQrYsfBEpcg7mqMsRTwo3hVeOmSpA3dpRTUzWJcqosV8hHIHcxMDFPUaUrWKNnNEqRCWW/sg8QEfUQVanJQdR1SC435AP089FEU8NARdLCwnPYuwYtithJZNzorKtL0XKXEtXIjyclkgClTVhh2KCixWFALP00ebL5ZHGgmNpwUeKaY+mn54F+ZCqy+BaBRjAg6YRTAjYuqF5iuamtapwF2T9k36d8g91EZaua1SBidlVlj+JG4blTXNUiQq7gmRYxrVJlXArgVMYpIhsjLU14UxCY8KsoKmyUyJrUpTw1c5qFtpWWsjISp7WrnKIx4tnWCVgoKdOTKKeJStppd490rDKVIaAhq5RVR0IV9yqZX/1RaHdgndTquRjaULlEMKrkK8jKqgUdQKBY2EfTKzdO64YfL8g9l057VHScpwFsw9yozpcMHaxEsakcxOYFeEKZEnZIxPlNalTaAnLlyQlScISs72q26aIFOmT3rgSA1oe7KN4G7W7j4QNSLLQFy8m2v2jf+o2i+nTNZ1N9Kk0B3hDAx7gDHwgFpJg3LxwCrN8BsMN0uQl+M2hSFN/6h9QiS9gLTYmcrQ5sVCBbUTNiLLfbB243E0w9pBNw4CbOaYcCDdpnVpgg2K8g2h2mxAbRAwzXPqgl4zPIYG1O7aRBEh3xDNCvuxG2CNquY7Mw4ihTe5jiLPaAAQAbkBjmE8Azggw4Y9qcScbiqr5HqwKa43SBcQjyMxDgE1yekaFVrwSI1qa5SqMi6ia4pHWRsYnPTy1ROQpexFu2QVEjKakhOywl44+bYW6IXrl1Qrlzk7LorzQT6LerKem2Uj6aXeFL3IJvvhk1MIpiFpFEUymsS5sXmibIkyqQOXBPV5AWcuK5cpKjSEhKWU0lSShtTReDbOxbaNbHte8iKznvbB8RDnNphsfESHARrLOdvdq7xBB5/v8l88toDEbXrNZmZnDnCQAe8pva9pcL7xJ5H0QsvQ/onTf0/2OxW3q4rBzmuIpMcHsy0+8ZTzZ3GqA4kxqdPhCL7J0nV9s4d1NxcaLi97iQGtw7RFMNvLsznutG9vEoLa+Dx7nZXOaKdSWNy5QA0eIkAC0yRx8JQ3YZjqW125ZDR4NRJHdgHWxG+PLkgrsfz7vTpfzs+kqadCr3bWpgwXieAJRDcU03Bn1Tji/JgqSCZS5rIariWgXvO4alNw2NDpkEcOYXbXVkOSToLSxCaHgiyUFVJGvUeVShqQhAlFt2XQxrUlQKUqGq6FD4RKYLXdC5DYipJXLMnmp8DsYKiWi5EhkhAYeoj6bkzglaoFkVEbRCIYOC57ZXUnxYo8YbXQJu0TtSymynEppfAAxZXSo6lUNF0OcXPLz3+Q1VkrK2EF0IDG7VbTgE3Oggn3jcmY3abWg7zwGvrwWJ2pjA55d48x/7hEeQ3JrDg39gsmXauA3GbYrOa5pe0gm+UOZAO4GJjz91WYfZLBU70NaHwQXTeCPFuGsDWdFHQzROYgen1Fyi4c6APh1PPz4p14o1TSFlklF3Fv7lc/ChxIkuABgaEzrlPr9UmGwbGTUpMDXxlflHii0X32A52uiatHK8E26+ie1mVx4OH7hTHDjXKiiJ6jNPiUn9wYbRfIa0ls3JgaeUSd6scLthzjkBc0i9nG/JunsRKrajB3vp9Jj6qqFU5zGsxz3aI7xxkhdTlFm3w+Oqg+J0jnffxN1e4etmbf63Wa2bjhVb5eE8nAA+RBmVPRxLgYBg9Rqs6cN1rpj8JVT7RqKGKDTcgA2vp/dHtdYLObPYXPuS475Nh+Lq/pMgapWcUumHg7J5SSkldCFRcRxQWKqoms6AgXJLUS8IYxryDkSVyebJVn+lfY3d9FZgcVzV1h32WKwWM81o8Bi56uq6WbjLayuSNq0XrXJr2b1HRd1KmzLdS3REH7WOaZC42G/rzTWrnu+amC8PshgeIqS9t+NvMT9kFiaoAMdH+6XHMg23XCrcRiHO4QNfPmb/VNRiuxdt8or9o4ixzTHDcOPnvWeGPBMNBtBJgabyALe5RO39rgtyscCT4dYPE6xqfoqTZ1YtqtnQ+F3rb7rVwwey2hHI+eDTU6UESZkSD56+X7ojuiwyLj6J9Ojl8J0Nx1xUxlttR8x5yhOXISMbIq1Nr2qve0tsd2iPezez1G7eVDiiHDS6mLoiSKk/wA7t8Bo9ZP2Hug20rFwEkkgHhaD6oo6ZeLiT5WUmzHtdTLd7Z+bifumLpWL1bK/YeKNKrfScrvI6W5GPmtf3cmRpY8dyytbCFrg4fPf5QrzYm1T8LmutvaC6AOI4CEtqINvfH6jGHIknGRrtkYZwzFwIk2H/l7ahXIKB2diA9oc0gg3kGQZ3otiy5dj8euCXMnOcoyUxxlCk6QRKyNzZUb2RqiTZAY3EQClpw2q2GjK3SBMZiYXKlxeKkrlkylJu0OxVIzmCxU9dFXuz8ZEXWJwNYgiet1uGq0GDrixke+88Vpa/QvFPdEU0+oU1RvMFi5AR7Ssns/GRv8ANaDD1wRx63KdLltUyc2Pyg6Uococ2m/qElTENb8RAm3iIbPlOqfkKoG2lTsIEmevRZ3aOLa0hrszcwzSL5RMS7gNVodqbZZSbJIJIkNnXS5OgHPzhZR2FdUcXvMlxuS2BHBoNw3gOar/AFCjwuw+LTepzJ0iu2tgxIdYg6mxBB0M9aquobMAr02nRzm79ZItPorUPADmAgtAlt7D+oA6HyBQFepJDf6SCLCx19rLaxZHPH8ODGz41jyNfMvu9lsO9DwTW4iLfEN3JA7S2qyg803EudckAAwDcTBEEyCgW9oqAggvg6tymR/pM/JLerDqxyOlztblB0XeYG7NdS0/VB4ivMg2PzQY7SUL3qAi7XZWj3l8EqPF9rcMWtJzEzEjINLkTm8Om/irLLj+JV6PUf8AlktTw23u5TA/Cds7AEPLnGQWtcOIm0HfIgqif2oD8Rl7sgve1rXOe3K0Pc1oMAX1nXct+3Zoyw06DLHECRIVp6mKpX2BemnF+5FbXpgwG/ERJMSQOSShgXZgGuygXEGNCYLiN8jeiO6IfcXAAg6xIROFDjXdlAIytBn1JgjQwuyTlse0iEIb1v6LDYePaw93UMGTDoa0Em8OAgNM/VaJtvNZrE4InVpI42gcbj7hDDafcsymo4QfCB4rHhwHyB0WP6kk/cbb08ZK8ZsA5NJhYzZe1alSqGOruoku8LHDOarZB8D3GJNxEA6xIErWPqddfhWg1PkBlxvE9rY6rUhZ/aWM3BGbQxkBZfFYiTdI6vJ4QXDDyxKtW89ea5VOKxnP8+65Tg0rcbJnk5KxtCCrDA1Y3nr2Xd1OvXooKll6rPjWRUzE0+Tay8w1eOtPNaHA41Y3CYybK5wWIvG5eayaZ4pWjajkU0Xm38fRFB/6hxDHW8LiHuMyBTywc0t5czCxOHxrZMiWPAdSbmBcWOBgvOUGTvEG4stJi9l08Rd+bNlLWkO+G8y0aTzI3DeAQPhuwAvGIeAXSG5QRltMybvMTm4kkyVWVyfQ1gnjxLlsh2VgnVH5GBrCQH+G+UQBnc6IBO4gTa29aT/pjWkBxLyBJzXFtPDodTcyVYbO2cyizKwamXE3c48XONyfwkqs8RJ3x8keGNRVsVz6iWSVLhfqZra2zTmLm72nXdMe45apNi7FaHZnjxDjwjUbtFd16c6oTGtPc1I1yEanytwTKzzlDaJehHeqKbZ9GlWoio5jHOc6oXksafHnJOomIdbkpf8Ap1KJFKn/AODPwidn4IU6DREz4j5uJPyEJlVnCQeatjppIvnm1OW18WyHDbPpZv8ALpjhDGfhMxVMMeTlEOEGw9kdhgotp05FkwqToTblJcsqjRBaW2ItBgSRz9yr7ZlUlgnUTf7n0hVuzMLAgo9pyqMlTVHRbiE1GB1nRB00RuEwmWTx3oSk2R8wrbCgkSUs4uPC6GVT5H0hedOuKou0HZMV5gAhxl7Sct/6mmDHMacOB0IM+iWVSUU+wkJyg7iYOj2AqAgFzWNLnAhr3HLTc0EhgDQ2BUGYNgRe60mFZUpUg2rU71zSYdBBLZ8Ga9zEAnf7k2GIrQqbH4mdOv3QfbHlB5ZZ5KUgDaGKJ3qhxlfdPV0Tj8VrCpKtbj7oGLTvLO2WeRQiRucS78e65MY9cvS49Ooxoxp525B+dQ1habIylRtohsU6AeCZFE6dgTa8Hy6srbBYzS/50t8lnK1e/wBURh8Rv065eSDmwKSscxZqNxgsZz5+ivcLilh8DjP7+1+G5aLB4tec1GJ45Wa2OakjT0akp1UWVfh8QjW1F2Ke7sHkjXQLWZfqyhrM8BHG0I97QVFUYEzCNcAnJtpgNSlpwAHtAUQZwM+aOfTsFAaV0WPYF8jG0BusosRRlHMZZRvZKJIFXIKyjAUD25jH1VhUZZMo0Iuh2wlBWEp2HzVg3QckBh36jook1FWfZeLJs6hqP52Ub6yCxOJQpcBI8jMXiFn9pY+ERtPHQDdZTF40uMz1wUxxOYW1EfXxBdmv+EE537fZI+r7pKbST581r6fAorkztTnvodTC5G0cNx660XJu0Z1sNwmLkXjRA7TckwPz61UmPoSLqKpk3aMpiaxB/tw1+iWhi7/W/wCPNP2hhyDdVoJHXNHfKCwNRhMeLX6stLs7FTHvwtpu1WBoVDunr7rR7Mxcb469OoWZqcKkjRxTcTd4bE6eissPVt1qqTBUnZQXDXdp78PZENxzWn+Yex/BXkP6zDjybFL+f3NN4pzjdF62659Oyq6G2qWhqNH+qW/W3zViysHCQQ4ciCPcLWx58eT8skxKUJRfI4sTTT3qQXTsqYAkAamtYiGsXFqlyshIFLPkmvaiCLKMqY/E4bTp9clJVdZIHiN/1+iGxFYC7iB5mPqqSklyyUr6ErVlWY3FBoJTq2NYQSHAgf0kG/mFmdq7RzGBYKMcfVfHQbiAHtHaJe7qEAX9XTajr9eX3UL3Fa+HDQtmzUhHPv17q0wTbTvVW2Fa4CqIg7k9KO1GS5Wx1WsVyjrkSuQ6OIMPjIsFMMdxVPh3mUQ6qiuCOQdicM14WfxGCgnkr7Z9STdJi8GXO69yqLh0EjOigw7SOvNVvaXHV8M+jiMNiXBr26MdHduF4y7wRBB3+Jas4IAXIGkkmNeJ3LyvaDD3pYfD4shB/lIOXxQN0arJ/EJdQ+PZsaWp45Tfjo1mzv4xYxn+a2lXHFzMjvQ04HuCtSP4gZqArVsNiKTDEPDRUYZNjm8JaDFvCZ4ryels136gUXCHZ8juXigkcbSVY4/ajy17Q5waZGXMS0iYAy6CNPRefyaPA5flp/Lg0cEpuLlu4X1N3V7TYet/l1mkkaElpnydEn3UeH2pUY+WOew8WktJ+Yn5ry2lTLiGgSSYA5rY7NqYejTLRVrB4Hxlw7gviYFIsPgmBLiDF/D8KmWnSXD+5fFklkv2nrGw+2tWAKpFXSZhr/e1vMLYbP23SrfC7xf0mzvTivAtkducob+qpFrXfDUYCRbXwkyP9ptwWuq7eo06H6jvAaY+FzHZvHuYLTmPAgEQTAiUt6mowySjyvh2vp/PoUnjxTXwZ6tisW2m3M8ho0HMnQDeSeAVQ7bVV3+XTDRxqGD7AE/JeE4f+K2KFXM/K9m5mhaIi1QeImNS6Z4LdD+KuCbSD873OP8A8YpnvB/qmGDzDip1c9W6UF9n/vhgsMcK/M/ubGvtKsBeoZ4MaAPcn6rLbe25VaIFV4P/AOoHyaCR7qrxHbivWo99Sp4ai12buhiKz89SDBLQ0Bjb28TgvOtq9sMXUJa9+SLFrWtZHKwn5oWHSZ27yNf5/cYlPHFdfoaLF9oK7nQatU3/APsqx/7AJ1HarWj/ABKjGu35nMzfPMdyosBtij3IbUw7azr531HvzEz/AClpBbDYiDrqCqba2BFKpDSSxwDqZMSWHSY3ggtPNpT6wRfBWc3GO5Lg9GwvbnDU9a0zYgNqEb9fCAp8D2oo4mp3VDvXuILr07ANBLsxnSBrC8kVxsTabqIqNaINVuVzt4YYJjgCCflwTOnX9O7h9vAs/wD7tRlwem1f7IR5MafJSYCoatJjoMlrZ5GADpzlSuwxG7r0XqcUlKKkYOe1JxfgbhKGcx1xVrRotZqU7Y+DNyOH3+t0LjakOPUqW9zoBXkIquaTZcg8O665Q+DiGlh79XUgwlkW2oI8uCKpgOErnNl1Er8LSymUZWxVpG/187pa2Hg2UT6Eqt2RVFfjaPeMe2/jBbrvIsfQwfReU4xri45pLpvPGbz6r2YYb9vws/t3sa15NWmJdMvZNqnHL/S7loeSz9dic0pR7Rp/h+WMW8c3w6/sY3ZuIcaj61S7qdEgOi5Jy0Wkxq7K/Xfl43QG0CC22pK0W0XUjRc2k3K9zmtLIgjLmm2uv0WYdSJMLCUtz3M9JLH6WN448phGzcNkpmq7V3hZ/wAnf8fU8FDVdfLxunGsY5DQcrfso2PiXHrgFbluwXthBQX1G4+uTDSTbdNhwA+Z9UGiKdFzzJ3ojGVmhmSBOo4t8/x0bp1wKTg5p5JcLwVynwYaXeOY5Rru10CjpRIzSRN4sYReLwg+JnwnTripb8AscG1uXNeCdlQk5JJGjBJMchKlxGGNVs/zsbGl3NGg8wPxuCGogPYdcw1+x+g/ui6GPsDIDhY8+fz+qFK1yjTxRhOO2fTXH8+RW4TUj19lcYmk2phYn/EpEuE/zMMZmjys70cq7Fs8eduhv670RhKxFRpnQgydNd4Niuk+VJEYoVGWKf8Ab9mV2Cyh7TUBLAQXAakbwJR2L2g2piX1ACGkjKDrlaABIB1gCwK0O0ez9Mg1KWUA3LSQBcT4Tu8iCqfZHZ59erkpNLjqSbNYJ+J7ho23roESOXetqF56SWCSm319j0js5iScKx5F6mZ8cBMNHlDQf9ys6FQO1Hko6ezhSY2mLim1rBzDQBcc4n1XNpgL0eGOzGo/I8znm55JSfllsazabRF1QY+sHmR8lNWfJ1Q76UosFXIBuyClU3fe6VP7q3X0XI1ogJNHfx370dhGddfVSuoCLBLSbB69Es3wMJEtVgKDqNRziOvVDVBf5/2UJ0T6bl0DMmbfTmjjVa0S4x5XPkI19FW1qjt30VfXqHUklIajVNflNbR/h6nzNmY7cZf1HeUxkc4Xj+bmSLTG/fCyjK5BJsfRaDtJWDiOI+iz7mkrIab5Ztuo0oeBhcjNmbDqYh2WmwujXc1s/wBTjZqM7N7BOIqQ6RTbeoeW4Dmf3XpVANptDWANaLBosANPp6p3TaN5vc3S/wAmTrdcsD2pW/8ABiNudgalDDipRf3jmiazQ0iBvdS3kDfImL8QMIV703EEcbKqZ2UwneGp3DMxM3zFgJNyGE5R5RF7Romsmg59hlx17l/yfQ8ZUlOuW6eo3HzC9DrbFp18fiqNZvhLA+m5tjTP+GRk3AQ9wy6W8iJNlfw3osOas81o0aBkb/uuSfIEJSGmyT6Xlr7DMtTDHTvwn9zLbC7OVsYS5jRTaLGoSQzf4QIJceQ03qHaOxKuGqZarcpOh1Y8f9p3/Veud3DQAIDRAAEAAaBoFgBwCZiKDajS17Q9p1BEj9vNOP8AD1tpPn9AMPxOSncla/U8iAGnyXUsW5k5YjgQD52IWy252FEF2G9aZMz/AKDv8liqzSCWumRbQ25GbrJy4JYnU0eiw6uGaO7G/wBwjBsdWqNYXZQ4xwAnhuC9b7NYjD0KXchuT+pxM53aZnk7z7DdC8ZpvgjcVrNj7aLgA8yYABi+7VUUpY3uiHUMeeLjkPTqlJjtHA+oQtbCQqTAV9L2V/SxAIWrg1bkuTH1n4asfMQIUL9ape5BRD3BQPd1PoFpRlZiywuPY0MaN0rlzTK5EF6JqNUjXn6KUVAOXWijc3rn1vUNQmFWrCKVElTEwhauNgfPrreh67yqvE1zdUljtDeLIiwq48cet6otqbZAmDPUdeSBx+KN78tfZUdeqSevNZmTDya+PM0uCPFYrMSU/Z2CdVqNY3Vxgfc+Wqjp0C42klb7sf2dNIGq8eI2aDuB1PrZVjgc3R09SscXJl5srYzKNIU2CwuTvc7e48VOMFJ9evp807vYRDMYIWwltVI8xOW93LsY3CgapThRu6+SY6pJUgcRyXOyvAIdnAVi+PFkAJ9RqiBh7rgbkyTP5cRbyLR/tCKplJ6KGTHGTn25N/cZ1M4zlHb4SX2RD+mukGG+94VjTozrZSmm0BMufNAdnFlR+mhZbtd2UFZpq0x/iNHiA/mHERvHzW4qUweX0UUx1wlUyQWWO2QXT5ZYJqcTwStQLSpcHiixwXpnafsi2vmqUwA83cB/Nztv+q87xeyXMJBCyZaeUXTPTY9TDIt0H9DUYDbbSBdW9HbHA9bl5/RpEK3wVQyrYdNTJz6u1ybQYyetOoU7K0qjw7zEdFWFKpb8rax46R53PmssmlchWVpXIm0R3lhRq2606hQ1369c01r7KKqfNQlyWbYNUMoOvRkG2v3Rpb5qQUldlozozeI2USTHomUOyxcb6bt3XzWtZQHD0RFMgbr/ANvZAljTGlqmlwA7E7HMpkOfc7p3LQ1cNa3XVkKzE9bwi8PiQNfZV21ygEszn2CswJM8tEjsGQrQ4pp9fl6pWsg8j8l25+Sm1eCpayDzU4CKqYMm4hIMJFyuc0coMg7kAAqSlV3FNxOv7IU1AFNWddFsao5KFz/ZA0625H4Vs/EquO0ndZA6Suc0nrerEPYpBl3fjifwqudEqHzK9mGKr9rdnmVhcCePXr5rQVChqphcnuCxk4cowGJ7I5Ty9LqOlsLL6ei3FWoIugazR1xRoJLwVlqJMzjMJFr7kRToK0FAH7db1IzD8kb1BZtsr6dFcrSnhlyrvOUQJlP166snd1ZFsHXqm1VWy9ARopQw3RBbCkiwU2VcQK4S5URkGvkmx17qbK0Npgp4qEdflcGJRT+6g6iVlaOtfJFUcUR+L+qryxcDHXJQ0mWXBbtxvBObjJVa4kSnMeguKDJh9YTdVtagVYsdoCpCVMXR0o2VVGjHmjKdaAn12AadbkM/8/dWbsptoU4lSUsbf6/T7oR9PrrySU29eqmkV5RcjESmukoeg5HBtp43QX7eQq9yK+phtbx17KL9NxR1VBV3okZNg5RSGGmB5KSm0efUIcvv1Clpm6lkxC6bOvf8LktM6+/y/dcq0FP/2Q==">
            <a:hlinkClick r:id="rId3"/>
          </p:cNvPr>
          <p:cNvSpPr>
            <a:spLocks noChangeAspect="1" noChangeArrowheads="1"/>
          </p:cNvSpPr>
          <p:nvPr/>
        </p:nvSpPr>
        <p:spPr bwMode="auto">
          <a:xfrm>
            <a:off x="612775" y="-1004888"/>
            <a:ext cx="2400300" cy="304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pic>
        <p:nvPicPr>
          <p:cNvPr id="1038" name="Picture 14" descr="https://encrypted-tbn1.gstatic.com/images?q=tbn:ANd9GcTaAZ0c4oa__mpx-TmHJc4p4H_SSFPCP8yNVT1OAwCOSOS9Yh-iDXbE_vRH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1340767"/>
            <a:ext cx="3168352" cy="25363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7 Rectángulo"/>
          <p:cNvSpPr/>
          <p:nvPr/>
        </p:nvSpPr>
        <p:spPr>
          <a:xfrm>
            <a:off x="899592" y="4941168"/>
            <a:ext cx="748883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400" b="1" dirty="0">
                <a:solidFill>
                  <a:srgbClr val="FF0000"/>
                </a:solidFill>
                <a:latin typeface="Agency FB" pitchFamily="34" charset="0"/>
              </a:rPr>
              <a:t>Nuestro Padre celestial es la fuente de</a:t>
            </a:r>
            <a:r>
              <a:rPr lang="es-CO" sz="2400" dirty="0">
                <a:solidFill>
                  <a:srgbClr val="FF0000"/>
                </a:solidFill>
                <a:latin typeface="Agency FB" pitchFamily="34" charset="0"/>
              </a:rPr>
              <a:t> </a:t>
            </a:r>
            <a:r>
              <a:rPr lang="es-CO" sz="2400" b="1" dirty="0">
                <a:solidFill>
                  <a:srgbClr val="FF0000"/>
                </a:solidFill>
                <a:latin typeface="Agency FB" pitchFamily="34" charset="0"/>
              </a:rPr>
              <a:t>vida, de sabiduría y de gozo. Mirad las maravillas y</a:t>
            </a:r>
            <a:r>
              <a:rPr lang="es-CO" sz="2400" dirty="0">
                <a:solidFill>
                  <a:srgbClr val="FF0000"/>
                </a:solidFill>
                <a:latin typeface="Agency FB" pitchFamily="34" charset="0"/>
              </a:rPr>
              <a:t> </a:t>
            </a:r>
            <a:r>
              <a:rPr lang="es-CO" sz="2400" b="1" dirty="0">
                <a:solidFill>
                  <a:srgbClr val="FF0000"/>
                </a:solidFill>
                <a:latin typeface="Agency FB" pitchFamily="34" charset="0"/>
              </a:rPr>
              <a:t>bellezas de la naturaleza. Pensad en su prodigiosa</a:t>
            </a:r>
            <a:r>
              <a:rPr lang="es-CO" sz="2400" dirty="0">
                <a:solidFill>
                  <a:srgbClr val="FF0000"/>
                </a:solidFill>
                <a:latin typeface="Agency FB" pitchFamily="34" charset="0"/>
              </a:rPr>
              <a:t> </a:t>
            </a:r>
            <a:r>
              <a:rPr lang="es-CO" sz="2400" b="1" dirty="0">
                <a:solidFill>
                  <a:srgbClr val="FF0000"/>
                </a:solidFill>
                <a:latin typeface="Agency FB" pitchFamily="34" charset="0"/>
              </a:rPr>
              <a:t>adaptación a las necesidades y a la felicidad, no solamente</a:t>
            </a:r>
            <a:r>
              <a:rPr lang="es-CO" sz="2400" dirty="0">
                <a:solidFill>
                  <a:srgbClr val="FF0000"/>
                </a:solidFill>
                <a:latin typeface="Agency FB" pitchFamily="34" charset="0"/>
              </a:rPr>
              <a:t> </a:t>
            </a:r>
            <a:r>
              <a:rPr lang="es-CO" sz="2400" b="1" dirty="0">
                <a:solidFill>
                  <a:srgbClr val="FF0000"/>
                </a:solidFill>
                <a:latin typeface="Agency FB" pitchFamily="34" charset="0"/>
              </a:rPr>
              <a:t>del hombre, sino de todas las criaturas vivientes. </a:t>
            </a:r>
            <a:endParaRPr lang="es-CO" sz="2400" dirty="0">
              <a:solidFill>
                <a:srgbClr val="FF0000"/>
              </a:solidFill>
              <a:latin typeface="Agency FB" pitchFamily="34" charset="0"/>
            </a:endParaRPr>
          </a:p>
        </p:txBody>
      </p:sp>
      <p:pic>
        <p:nvPicPr>
          <p:cNvPr id="1042" name="Picture 18" descr="http://img.xcitefun.net/users/2010/01/143814,xcitefun-nature-picture-16.jp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340767"/>
            <a:ext cx="4176464" cy="25363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42575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0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0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0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0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76673"/>
            <a:ext cx="4042792" cy="3528392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s-CO" dirty="0"/>
              <a:t>El sol y </a:t>
            </a:r>
            <a:r>
              <a:rPr lang="es-CO" dirty="0" smtClean="0"/>
              <a:t>la lluvia </a:t>
            </a:r>
            <a:r>
              <a:rPr lang="es-CO" dirty="0"/>
              <a:t>que alegran y refrescan la tierra; los montes, </a:t>
            </a:r>
            <a:r>
              <a:rPr lang="es-CO" dirty="0" smtClean="0"/>
              <a:t>los mares </a:t>
            </a:r>
            <a:r>
              <a:rPr lang="es-CO" dirty="0"/>
              <a:t>y los valles, todos nos hablan del amor del Creador</a:t>
            </a:r>
            <a:r>
              <a:rPr lang="es-CO" dirty="0" smtClean="0"/>
              <a:t>.</a:t>
            </a:r>
            <a:endParaRPr lang="es-CO" dirty="0"/>
          </a:p>
        </p:txBody>
      </p:sp>
      <p:sp>
        <p:nvSpPr>
          <p:cNvPr id="4" name="3 Rectángulo"/>
          <p:cNvSpPr/>
          <p:nvPr/>
        </p:nvSpPr>
        <p:spPr>
          <a:xfrm>
            <a:off x="251520" y="3717032"/>
            <a:ext cx="8568952" cy="25237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2800" dirty="0"/>
              <a:t>Dios es el que suple las necesidades diarias de todas </a:t>
            </a:r>
            <a:r>
              <a:rPr lang="es-CO" sz="2800" dirty="0" smtClean="0"/>
              <a:t>sus criaturas</a:t>
            </a:r>
            <a:r>
              <a:rPr lang="es-CO" sz="2800" dirty="0"/>
              <a:t>. Ya el salmista lo dijo en las bellas palabras</a:t>
            </a:r>
          </a:p>
          <a:p>
            <a:pPr algn="ctr"/>
            <a:r>
              <a:rPr lang="es-CO" sz="2800" dirty="0"/>
              <a:t>siguientes</a:t>
            </a:r>
            <a:r>
              <a:rPr lang="es-CO" sz="2800" b="1" dirty="0" smtClean="0"/>
              <a:t>: "</a:t>
            </a:r>
            <a:r>
              <a:rPr lang="es-CO" sz="2800" b="1" dirty="0">
                <a:latin typeface="Agency FB" pitchFamily="34" charset="0"/>
              </a:rPr>
              <a:t>Los ojos de todos miran a ti, Y tú les das su alimento </a:t>
            </a:r>
            <a:r>
              <a:rPr lang="es-CO" sz="2800" b="1" dirty="0" smtClean="0">
                <a:latin typeface="Agency FB" pitchFamily="34" charset="0"/>
              </a:rPr>
              <a:t>a</a:t>
            </a:r>
            <a:r>
              <a:rPr lang="es-CO" sz="2800" dirty="0" smtClean="0">
                <a:latin typeface="Agency FB" pitchFamily="34" charset="0"/>
              </a:rPr>
              <a:t> </a:t>
            </a:r>
            <a:r>
              <a:rPr lang="es-CO" sz="2800" b="1" dirty="0" smtClean="0">
                <a:latin typeface="Agency FB" pitchFamily="34" charset="0"/>
              </a:rPr>
              <a:t>su </a:t>
            </a:r>
            <a:r>
              <a:rPr lang="es-CO" sz="2800" b="1" dirty="0">
                <a:latin typeface="Agency FB" pitchFamily="34" charset="0"/>
              </a:rPr>
              <a:t>tiempo. Abres tu mano, Y satisfaces el deseo de </a:t>
            </a:r>
            <a:r>
              <a:rPr lang="es-CO" sz="2800" b="1" dirty="0" smtClean="0">
                <a:latin typeface="Agency FB" pitchFamily="34" charset="0"/>
              </a:rPr>
              <a:t>todo</a:t>
            </a:r>
            <a:r>
              <a:rPr lang="es-CO" sz="2800" dirty="0" smtClean="0">
                <a:latin typeface="Agency FB" pitchFamily="34" charset="0"/>
              </a:rPr>
              <a:t> </a:t>
            </a:r>
            <a:r>
              <a:rPr lang="es-CO" sz="2800" b="1" dirty="0" smtClean="0">
                <a:latin typeface="Agency FB" pitchFamily="34" charset="0"/>
              </a:rPr>
              <a:t>ser </a:t>
            </a:r>
            <a:r>
              <a:rPr lang="es-CO" sz="2800" b="1" dirty="0">
                <a:latin typeface="Agency FB" pitchFamily="34" charset="0"/>
              </a:rPr>
              <a:t>viviente</a:t>
            </a:r>
            <a:r>
              <a:rPr lang="es-CO" sz="2800" b="1" dirty="0"/>
              <a:t>". </a:t>
            </a:r>
            <a:r>
              <a:rPr lang="es-CO" sz="2800" b="1" dirty="0">
                <a:solidFill>
                  <a:srgbClr val="FF0000"/>
                </a:solidFill>
              </a:rPr>
              <a:t>(Salmo 145: 15, 16</a:t>
            </a:r>
            <a:r>
              <a:rPr lang="es-CO" sz="2800" b="1" dirty="0" smtClean="0">
                <a:solidFill>
                  <a:srgbClr val="FF0000"/>
                </a:solidFill>
              </a:rPr>
              <a:t>.) </a:t>
            </a:r>
            <a:r>
              <a:rPr lang="es-CO" sz="2800" dirty="0" smtClean="0"/>
              <a:t>Alabado sea Dios.</a:t>
            </a:r>
            <a:endParaRPr lang="es-CO" sz="2800" dirty="0"/>
          </a:p>
          <a:p>
            <a:endParaRPr lang="es-CO" dirty="0">
              <a:solidFill>
                <a:srgbClr val="FF0000"/>
              </a:solidFill>
            </a:endParaRPr>
          </a:p>
        </p:txBody>
      </p:sp>
      <p:pic>
        <p:nvPicPr>
          <p:cNvPr id="2050" name="Picture 2" descr="http://planetabeta.com/wp-content/uploads/2010/04/lluvia_acida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620689"/>
            <a:ext cx="3672408" cy="2636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50203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5"/>
            <a:ext cx="5482952" cy="3384375"/>
          </a:xfrm>
        </p:spPr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r>
              <a:rPr lang="es-CO" dirty="0" smtClean="0"/>
              <a:t>Dios </a:t>
            </a:r>
            <a:r>
              <a:rPr lang="es-CO" dirty="0"/>
              <a:t>hizo al hombre perfectamente santo y feliz; y </a:t>
            </a:r>
            <a:r>
              <a:rPr lang="es-CO" dirty="0" smtClean="0"/>
              <a:t>la</a:t>
            </a:r>
            <a:r>
              <a:rPr lang="es-CO" dirty="0"/>
              <a:t> </a:t>
            </a:r>
            <a:r>
              <a:rPr lang="es-CO" dirty="0" smtClean="0"/>
              <a:t>hermosa </a:t>
            </a:r>
            <a:r>
              <a:rPr lang="es-CO" dirty="0"/>
              <a:t>tierra no tenía, al salir de la mano del </a:t>
            </a:r>
            <a:r>
              <a:rPr lang="es-CO" dirty="0" smtClean="0"/>
              <a:t>Creador,</a:t>
            </a:r>
            <a:r>
              <a:rPr lang="es-CO" dirty="0"/>
              <a:t> </a:t>
            </a:r>
            <a:r>
              <a:rPr lang="es-CO" dirty="0" smtClean="0"/>
              <a:t>mancha </a:t>
            </a:r>
            <a:r>
              <a:rPr lang="es-CO" dirty="0"/>
              <a:t>de decadencia, ni sombra de maldición. </a:t>
            </a:r>
            <a:r>
              <a:rPr lang="es-CO" dirty="0" smtClean="0"/>
              <a:t>La</a:t>
            </a:r>
            <a:r>
              <a:rPr lang="es-CO" dirty="0"/>
              <a:t> </a:t>
            </a:r>
            <a:r>
              <a:rPr lang="es-CO" dirty="0" smtClean="0"/>
              <a:t>transgresión </a:t>
            </a:r>
            <a:r>
              <a:rPr lang="es-CO" dirty="0"/>
              <a:t>de la ley de Dios, de la ley de amor, es lo </a:t>
            </a:r>
            <a:r>
              <a:rPr lang="es-CO" dirty="0" smtClean="0"/>
              <a:t>que</a:t>
            </a:r>
            <a:r>
              <a:rPr lang="es-CO" dirty="0"/>
              <a:t> </a:t>
            </a:r>
            <a:r>
              <a:rPr lang="es-CO" dirty="0" smtClean="0"/>
              <a:t>ha </a:t>
            </a:r>
            <a:r>
              <a:rPr lang="es-CO" dirty="0"/>
              <a:t>traído consigo dolor y muerte. Sin embargo, en </a:t>
            </a:r>
            <a:r>
              <a:rPr lang="es-CO" dirty="0" smtClean="0"/>
              <a:t>medio</a:t>
            </a:r>
            <a:r>
              <a:rPr lang="es-CO" dirty="0"/>
              <a:t> </a:t>
            </a:r>
            <a:r>
              <a:rPr lang="es-CO" dirty="0" smtClean="0"/>
              <a:t>del </a:t>
            </a:r>
            <a:r>
              <a:rPr lang="es-CO" dirty="0"/>
              <a:t>sufrimiento que resulta del pecado se manifiesta </a:t>
            </a:r>
            <a:r>
              <a:rPr lang="es-CO" dirty="0" smtClean="0"/>
              <a:t>el</a:t>
            </a:r>
            <a:r>
              <a:rPr lang="es-CO" dirty="0"/>
              <a:t> </a:t>
            </a:r>
            <a:r>
              <a:rPr lang="es-CO" dirty="0" smtClean="0"/>
              <a:t>amor </a:t>
            </a:r>
            <a:r>
              <a:rPr lang="es-CO" dirty="0"/>
              <a:t>de Dios. </a:t>
            </a:r>
            <a:endParaRPr lang="es-CO" dirty="0" smtClean="0"/>
          </a:p>
        </p:txBody>
      </p:sp>
      <p:sp>
        <p:nvSpPr>
          <p:cNvPr id="4" name="AutoShape 2" descr="data:image/jpeg;base64,/9j/4AAQSkZJRgABAQAAAQABAAD/2wCEAAkGBxQSEhUUExQUFhUWFxgYGBgYGB0XGhgYHRoaHBoaHBoYHSgiGBolGxwaITEhJSkrLi4uGCAzODMsNygtLisBCgoKDg0OGxAQGywkHyQsLCwsLCwsLCw0LCwsLCwsLCwsLCwsLCwsLCwsLCwsLCwsLCwsLCwsLCwsLCwsLCwsLP/AABEIAMIBAwMBIgACEQEDEQH/xAAcAAACAgMBAQAAAAAAAAAAAAAFBgMEAAIHAQj/xABEEAACAQIDBQUGAwYEBQQDAAABAhEAAwQSIQUxQVFhBhMicYEykaGxwfAjQtEHFFJy4fEzYoKyFSRDkqI0U3PCFiXU/8QAGgEAAwEBAQEAAAAAAAAAAAAAAgMEBQEABv/EAC0RAAIBAwMEAQMDBQEAAAAAAAABAgMRIQQSMRMyQVEiM2GBI7HwQlJxkdEU/9oADAMBAAIRAxEAPwAPdLEEBoLaliYgD7NQFO7UnwvP5tYEeYg++rd1AphgSOnH3/0qtig15t0AceA3n+lRomQMvX1UFsuZ2mJGg9OJmvNh7JvtbuOqEjMviJVFmT+ZyBOtMXZ3swuIvN3zxZtLnuGcsjQBQTuzE7+VHn7VYixh3Fm1YtouVbTLbbKsuQxQv/iMBAnjGaN4o7oopwbyhO2l2XxpTN3XhOoAIJIk/wAOka8+NCdp9jsYg1w/iWCyq6XGEjSVRjBPLfV3EbSxrEu1y+YkAvL6f6tDU+J7UWDZvp+7sr3lgy+dQ28MoOqnN10E6cK6pDtjQgPbIMEEHqIj31OoOv3NEsXtjvglu6iEqAi3QIeNILNPiA+U9ZoYhSjlT7SmD501As9YzbCjd8euvvqa5bDR0UQeRgVLs7Zz3QxAAVQZLGB5VsmGgsTmZFBhlgAkcRm3ieIFebAja5PgLQvs1smDcEJyz6wvmwOUdctbQ8DM7sAIhiTBE69ORiqGHuZSDy5UVvYrMGYxLEloEakydNw1PxpEm7FcYLdcgu4cAAff3NDsQu+KLSCJ91UsSgymN+lci8jmigbfCtbIINSRqenzre2Jg9T9PdTXwL8lTaiwRHEe6qty8TuGUabp16nmaeLPZ8PgnxhVCLRuW2zsQJa0O6ygA53zsYGmsSRFI122aZB3iiWp3ss4vHm4ihicwJkQADxDHrrEREDrR/adzMoY7yqb4n2R9+tKltdQKbdqEFOuh+AEVyQVMoYPRZ6HSrdl9CaH4YkCBzq2yGQRGmnSgaHEWIbSZ/oaoquoHM1bxg103Vps21nuAcAR8x8yRXUgZHe/2RbMFvCvciC75R1VAIj/AFl9enSjfaLY9zEZbVoi1bdi9+4AJeAAqxvc+ZAEDlFWuyWGFvB4dR/7SMdIlmGZj6lifWjAFOSJHIpbO2eli2lu2IVRlHPfJJPEk6nrQP8AaLjGtYC7lMM+W3PRj4/LwBveaaAKo7U2YmI7rvAStu4LmX8rMAwGbmBMxxjXSu2Objnr9mSux1tkBDev2Xuk+0tsuANOLgFTl3ySN9DNg7PtPtHGbPClcI4YZJnu7ltVAdSfzhswncZO8RTtlfFbTOae4wcEDg18gEE82Ek9Mg5669lOzhs4nF4m57V27dFscRb7wksf5oEdB1rx5MWO2OHNzF4DZf8A0EW0bgHhDBQQzGNwFtW8pNc620F76LQOQXGYCI8PiA0G7T9K+gbewg2MuYl8pJtJatjkBmLk9TIXjoDzIrmWzOzi/wDDsXibwOfOq2jxUpcAJ9WJU+Roo4BcriQcMp3qKyq9+6Qx8RHSaym3j6FqMvY9Y64GnN5DyHGhqYo5sq7tQOpIIny1q5tbChGaJInQ+vPlFCMRdjUSDw5j+tZyhZHE7jx2JNtr1+y+pcW3IOoK2yxy+UlNDvFOmKxIJOYSBw009/GuT9jcaLdy+5F2RYcju8ufQozRm/ygkkawDzp4s7SxFvD3XviWW4ioGyiQVDa90csxMx7qjrxk5GppklEpbftkzqCOUfppXO+1mEUQQIJ1MCPX+lFL22sRea6zXWC24zZVRQAZjwtqw04fWpsThRfs+PRhMMvHrB3A8qKN4vI7EuDl14a0WVu9/EK5naZgASx0mBu11rfD7HN3ORMCdwJ/twq/2cRUWXHEweoP96r3+iOrFpXCWCwbLaVbjAleA9ld8SB7RnielA9q3mW43i9obuSzH6++iG0cU+VhIXTfEE8xrSyXZ2liSd2vSuoVSi73JZq2l0Rr51Vy1IF0oGXhu/GXw7vv40NvHwHyryzeIB8t1R3L0z7qFRsFcqrvb741vh9xHUfWstjQ1paaAaYwEdE7L4Rb2A7vIbmIfE5MOhJCK7WhnvXAN620lp4GOdet2Gt4O4TdnwXbRVzKobVpA+Kc6+JXkoAN0gcaG9j9sNaRkUkCQZGh1idRrHhGlXO2XaxrlplbxEKUgaBc4iW6nQx0nTfVlKiunubMyvVl1XFI55tG/buXR3dsW07xsqiSwVnlVJnxFQcswN1E8Y3hM7/ufnVOxctXHDaq+a20b1aF8WmkHMJH85HCp8QZDa7idPWkTRXSI8Npm8pn5VJbuxM7vnULaLPGK8W9K9dd/pQ2Gs1xDyT/AGoh2VtB7qJOr3EX/uItj43J/wBNBrjUd7FrFwPGodeG6JuT/wCI99HCN2kKqSsrn1DbIiFiBoPStprmOz+0ptZSo1Agjcp9Kedm7ZS8FI0LCYP39xVMqTiZyq3Cs15pWgeszUFgtxpYw6pmyiM7F2PNjGp9AB6CpDXmaszV6x3cbA0E7UYENgcQiLHgZwo4sG7wx1LAnzNGS1ehq8euI2G/ZlhGRDdVu8KLnhiBmyidPOvKec/T5V5XrHt/3OMXb7RqRDKfvXjpwpexcgE893x/SiJxfdkyuYjdM+/drQ7HYgMACI+PlU18AxTuMn7LMv7607xYuR0Oa2J/7S3xpn7RYm2Vs2bQAJbvCIyiWEJM6EtNIHY/Gd3jrBmFZhabqLgyfMj3V0btbinS3lNq229bftkhQRrIAAJAHhnjxrPrYqGxpVeImC2oYuAATIOnvq1aUFY4RHwr0uXMtbyGNwMzw9K3dAiEz9/fyoHI0NqtgC3ba4Re9mFVGAE6u7E7xMEbuHP1obPtIbCE+1l/uffQ7a9k3sUEJhdMzROVSdTHlHwot3yLAX2VWAPSPfuquCsjI1UruyA20sDmnK0cTnYAR5k/Ogdm2Q4HEHnPxGhp82LsG5jXKWxHMmePLrv92+nfA/svwdgBr7sx8wo9wH3zo5VFFZF0r3OLvZOk8p+/jV249vuwsSQujcRru5H+prtz9mMGQVFpspA3kwN24HjuPpSPtz9mV0MWwxDoZOViFZekkww4AzOtTqvBu1yzK5OdCo8QZ151cxeFe2zI6lWUwwOhBHAisxqLl8PBQeszT0zpQnSoHNbZ+dR5pIpqQLGTYCak9B5E61Q2zhCtsKzg3GvjQkA6hpZuQJjU7hlqfD45rdrJb0u3Liqh5ab/AD/XpWC3ZQS3jGVnLMAWeDlkEyYLMSOijmapU100rGfUi1VbBQZItqqmUJLMDoWZRI6jMp6ETFTXPajXxf2qBLmVu7TVM5PDUgEAq28qRrB6edTPdknzpTKKfBavYQ92CYgb6FXNKOti5s/SgN9zJmhQd2QXWpx7KKLVvMTM+PdzEBep30lO00au3n/dkBP5wOUDu0KDygn402m9sriaq3RsdAwe3bd4si2yyhtWgKJ4wZE76NbPx2RGVjlKgETqAJ1gDedfuK5Dh9t3FlS8KTrlEaTrkEQsjjHGmbAbSZyO5tlkUgFrjESeQkEk1VCUZqzIJ02jp+y+1cMQ0lepn3HiZ6celHW26CJUgCN81zdb6ZGYlVZRMA/5ZE1Xs9tTaZgxzAljbhZDKrBI3jeVuEnovOieyLF2k+DqlnbSnTf1BHympl2us8Y486QsFcGKTMZtXJJysBJGnBTIMRvE7/ITYjaFy2QrDWN86HqKZGnTlwLc5rkeP+MJuIYe76GtLe2Vn1560m4faoIkiDUf7/LGCR6150E3g8qrOhpi0IBzD10rKSbLuQIJjzNeUvo/cLqCdjMPO6Nd/l9/OqDYBJMz0A+A8qId4T1ndzPlVvCbCxV0jJZuAH8zKUHvaBFYu+xbGLF+9YC+wYIOhnceBrp2N7QvcwVu+9llRwy3N0ZpIG/UKWE7uWtebK2DhcEO8vMt28BOsFU/lU8f8zekV7iO1isWDoGtMCCCCYPAtzU7jA68KnqSU+EX6eEoZFAbSU7pPp/WtsReZlJ4VQuqouHuxoTopO7kJJ1qxiLzFcmXLqJ04ndQOKvg0Yzdsi7tO4q3HneFQefhB+te7PwzXnVLYLFjuGpEbzHAdaJdrOzVxHa8pDox8QAhrcaajWVge0PUCui/s87HfuloX7wHfOJVT/01O6f83yqpy2xMuazcauy+xkwllUHtkSx68QOg3elabRxqq+pTNuEkD3TuqjtfHKECvfa2D/AQG38GbRfjvPOgGL2DbeHtu5SNFzAsx5lyYAPQH1NRVK6nG3BRSoWywnjsVDLL68AGmfvmd1a2+0E5mA/DtD8S5uXNrFtDxgAkkdOdKOIH7tchktMxjKgZm0jiBEj+aCeVZjcVfxChbg7u0ukZciDoF4n3mlxpryUNJ2Vi3jLeDx9wC9bKuyQmVssAZt8DxMCCYPPyjmfaPZZwzlc2ZWEqRxB3fTlXQMQLchvEltSyLc4aqNDGoBEwf1pR7XWoiSHESlwahhuI9/y61ZRdsC5qwp4tRpG6PpUFkSyjqKsYh9Kq2D41qxcCpchy3hM6NBjxIsjeAWEweG74VvtpPC6oONq3uksx1VF5ADU9SBUmzWPj5Ej60Qs4SWQkTlZn/wBR4/E/YrQoQvSVvJl6idqrv4F1GHdIHQi4mR7b6eK2SfCdfEATofQxFbYjAMupHtax04edGtq2AtoLGgutlP8AkYFo9CYj/LXv71mwpUgaQs/GfPd76TWi4uw+hO8br2KZeJHA6+tQXTJJrZm1rVuNKKCEmiFojIuYEhi8jgIyeIQd+vwFUCKb2xQWyWVFPeQoWJWSiyTP5SASaOCTfNhU3ZXAD4k2mgqqwNGVRLGIBOaY6xHHjV/YW00UXGuMc0qAxJZgDIzAH+EHz19wnvVYZGO72W68vI9aNbL2e2IsupXK+gFwEAHLBCuq7+Hig6nfR05SvjkTUSt9isdqjuLiKDndwS05jkUARuGn0mqFnFMACczINFmQAcweAeGupAPGjGEwFy87m2oUgW+8VQO7JADFco9piwU5d0zNUXuXroNx2NzKYKvBhSdCqnQLmBU5Rp8vSucVg72YR8/iVIMP+JnkbwWVkcPbbhmI4b5FdMe6LgCmYganx6xEknXXn1riV9Lrqh8RUKSu9siSZAGugmefnRnAY5w0PiLZVVlGae7bQfl8JdhzaRoY4UUJ7XgVUpbuTqmH2faJKscpGm/Tl791VcXsW4hMQw5gjd60H2JtS640azcn8wAJ3Efwyo8jvpwt4jPmyrnWNytLgaRI5gkCehO6q+rJZ8Ebp+Ba/dL38D+6vKKMFJ/xiOh3jppWUfXj/ExeyXoMbaazs9Rbw6jviPFcPte/hPIQN1KqYu48y7HjvP61vtvFG5fdpnxEeg091abPIzR1r5O98n18Ke2NkZib92BnJYHUSZPDnWmG2sbbaSs8jPwOlFdqWPwwdAdInyoLbw5Yx8a8pXQTi0yfEWVvGZCtzgDX0j61XvYd4JMZ1gGT7QBkGeY1HlRBMFEVbtYAtooJZtBGunruFc3HdrCXZb8fEBiIRRnYfIddT7lNOuOvAiZ+/wBP1oV2f2J+7WypMu+rHgOQHQa68zXm1sWiMyMJyoGiesa8hqOtDOU2nHwRu06mBY21tUMVVVUpcDGeZWdDr4irDcdKCK9wsYaDu38J4RwA5VU2njDdIAVVRCTCgxJMmJ1An73UY2dYkA6ma5bYjRpR34MtbJDCXMny06+tQZbQuIl3PlY5UYsGSdwEECJMCdRJFGbLZT0qjcwqWbTuGa4beZraO2ZUMiAo4QfTdpQxd+SirSUOOCbtKRbwzWUWWugqF5k+0x8h9BSJiNg3u5K5kJJ0GaABvIE/mJA/rTTs1w+Vr9xpaA1w65AToIiFHkAOdMmL2ZZtWytwCGADkbmUnw3l18LKSJg7vSmRnswR1EpO5wnGYc2yVYEETI5UOs6NTZ22xCu6eDK6LkcjRXy6K45MRv8ASlQb60Kcrq5JNWY5dnMGty1czNlyukHgZBkH/tph/dkyDuVJgwdemmpMkzI9KV9gjwsJO8SOGgMH4tRTDXSp568vhWnp09iaMXVv9VosdotlRhUu597J4csEFg8jyAA+NKVi/Eodx1jrTbtrEZ8NkOmVwQJ/yuBE6mM1I7HX0pddtzyUaP6f5KFxZuec/KoH41Mh/E9TWt9INJKnwQU77N2cl/Z7yT3ii33aiPE0XAQZ0ChULk6QFPlSOaedk4sWVMjwlANxJBOaY5k5yBH8VFBXlYTV7GDrnZ213oVTca1mbNf0ju+6ssrhT/CzlmEyV00IoOnd5SHuZSq+HICRd1OhkeBusRqOWpLaG32yKiAi2MoKnQsoiASOYUGRz40FwGBF24LedVLGFJ9ktwBjdJ40Tik8CYuVvkNmxcWlu01yyXyID4L3slonwlT4XMaHcTpxoScf+8MFlEXMzMtzMtvxHXW2DlGp109Saq28Xcsi5hnkgFgUzAKGBkmd8aTAiTFVsU+ZCwRQsvuJJBYyJLSSANPTXWilPCRyMMthNuz9wZArq027jnKxdRkXN+X2TlJOsDQ7xVfZ21HtqQqrJy5W0zAieftKRmBHUdKv7A7y1dW1cuC2sswBOZCSg4owjNbYjNJB3U7Jh9nYws9kRJY3LQA3spUspB8M5VaOBHWvJN8Aznt7ipssTLeAM3tKjl1B5wQMpMf3oxh3YaiRzgxQXZTX7WXvSt3KWRtAGWDAM/nBEGDrqDJo6+IRpJBmBpv+/v0qjL42aI584CQ2kDvNsniSJJ9ayhfdodVvFRyIOnPhzrKG8PRzJUw4lieEz8aIYLDw2Y1Swu7pNX8Rf7u0ziJEATzJ3/WvmmfXXI8diu8OUbl38p4gVYwirxoTgj4Y48av4UEnyoJBIJ3EmAKc+zWAVEDEa7/vpSXhZJhdTup/saIqbpiT0Ak/fWuU3aWROqfxsvJFitpnxZYUD87CQOsSJHrSTt0W/wDES6brFoe4dCSYBAH5VA03fmpmxm1rJZ0fMiqzKSo1MGN/5dRoRPA6Uo4+8rELZRxaAgTJLE6kk85+Vd3S8u4NKn9rAvDbPC5hv4efKruy7+Q923p1FWYy7/s0l7eN17rXLZbLbMeH8vU8pPoa8k53K1LpWsO218cMOguHKVmPFOuhI1HExG47xSknaN8RfNu2uS1ckZd5iMzHzJHDlQXHbQvXwq3XJC7gBAndu5/rRXsDYnH2RGk3J8u7ejjBRWT1Wq5hvAYjuH8Sq6kZWUiYB3kTpP68KGXu1zWWfDOme2GBt+KDbBG4GNRlI38zzovj7XP750kdqUC4oH+JLZ/8cp/20cIRlkRKbTSKHaC+XbMd58tw3esAUJwySwojtBZHlFUrWjDz0+lVLCF7fkHNjt7Q8vrRZcRrFDtg4M3WIXeee7h9TTGNiqLTEue9GoH5dPaBPlqD0rV0sv00YWtaVZ3B2PvZgOU6iBug+7hSti7cHTdFMr2oO8acInTfp0oRiUkazBH96TqX+oVaRfpi0LhRpG8Tv+te4ojhy8/71l62cxFa3f6UocyAGmvBksi5uOX3d0k+m8UpmnLs7ZN/u0UScunkAuvvJo4W3IVU7GCsdgWIuPEkgegzT7wqgf6jUOzcf3QKrl8a5bgeAJBlGB1mJ3R/Tpq9nlCMEYd4ViT4lEkZmGmsDX0pKxGyH768UsTYV8oXRgACbYYz4srG24DCPED5FkrJ4I6dZTTTFvHYRhLtxO+ZkkAz1kyfSp8Rhycqk5RoAOGbKGI14kNpwmiu08ChULbBUESUkkK2ugn0oLgDDk+F1Q5ijzDgaEeeUn08qCcbMdCd0EMPdBtd2TmYlrepBhSQQQp8QIZQQQCMpI0pt7K7BZcoYKHZSUad0jRSRv14cuRpPxuxyA91RlUQck+JDy13ruYHlR/stibjAk3ZyH2DrGnta8+sjfupkOcoVVzHDG3EYR0dljxSAQNSSRpu36EVTOJhsraE7tN/6Hzr3GdoF8DWiBdXXMsEuNxXhGhJBAOvKg3aPbFtxmXNmOpJY3AxganXwuGkyPDrEHiTq2ERp3LybSBEjuwOGZoPrpXlAsPcKKFJuTH5beYa6gSCeBrKX1fuN6aGq20xyq5ttz+7og/MwJ5wAfhJHuqpYSWAo3tjC/8AL27nAXCp9VH6CsC+UfTW+Iu4aQeX2KL4Jhu41AUBEDX9apfu8HQ8a48nlgc+ymAL3SxYFRr79B5f0pq2ykqERouN4Vjr7Q5buPCKG9kcOLWGB4s09TqAB9PWiGCsmTcf/EMiN+UTqPl8aCTXBLOd5bvRrgtkWrQGZe8cDe2o9Adw676oYnaNu25VkWD/AAiPgN9FMZeCqWJjSkbG4nO09dK53YQ6heV5Sdy5ti0pGdCCh3EfEHkRv8qUsOps4ghhEz1lG1HmIpmTiI0PSqHaHCqWtGYIRgD/ACkfVqo0zW7b7O6pNR3einjdmWbk+AKea+E/pVrslsu3h7z3O8JYW4UERq2hM8dBHD2q1tXJEkR08/v5VrnhwZGoj1mRQTjJNxGxlGcVIsbQ+tJna9B+8W+lof7npuu3ZOvOk3tXenFMB+VVX4SfiTTaOBNTMgRiN1Dhvir95tD6VRRZaPvpVKBGXs5jDbtvB8TECOUA68jMx76Kl7iIVfcQT1Gs8I1nrv8AiK7JWg1xifyiQOs7/dPvpnbaWRwGSZOhMGDpz3a/LrV1F/BZMDWq1Z4KBugosqJiAwkGDEg8yZ3zvHnQK7b3jkY+NMe1MShuBApVhBMaKQTvyeY5fKgO0ND5sf8Ad/SlVn8yzRfR/Ismxmulf4h/9hUO1LGRo++XzolgrBbEiOAYnyFV+0KQ4J4jT31y5QA2pw7HXYImYysp38RI+lJ70x9nbxCu2/U7uUCR7qZHknqK8WhywGKIefaOsZjvB3gTpNbNirQfMoiQRAJCgEzuLaEEk+ZPM0vptIEgCJMEga8JPuq1Ywdy9ZL2wDJ3BhmIluHDVTvqq6uZWy2WXP8A8fe+XKEEkFp0I1BPr9+VLOK2KEvFSAMsqQDxnfG/j8BNG8Kt+wQWBEHLBPHQlSs67xp15VptTD5DlGjiSfU6A9f1rrSfIUJyi+SNsMe6CAkbo1JGhmP5dIjlUwASSE6kjWJgGdNAdOk676u7L2e90eI5VG88f0A6mmK1tAKDYtr4GVkZAAisokM068/aYzMdK9KolwU0KLq3u7CDj7sAzLNvAmFQaCQBvOvwM1vszZr3Veyil2IMCNVCnQAj8p8J5yOtFNp7GYa21ZlIOkEkeEFhu1UFtCOYr20L6BVWyZImQIY672JO7SBSJ+0DJOHxYRu9n7TGbrAvAB1HAAAajgAB6VlQBrvFTPSDWUnqVPt/oRZ+w9awfiU8CNKbNr7OcYZUVc0AkjmSAPfFLGwdpqroL3sgg5oJ06gV0C7iQ6SpDjgVgyPOsKTaeT6urPMUuDl6EbtxHA1Yw2HLOq7iTv6c9Kt7buW2fRDm4yI+W+rHZezmvL069QT7wI9aK/k7LCHrBWgiKN2QDTr/AHrO80zevv1qvjb8ZUG9zHv+z7q2xI8JjcBSW2yKML2b8i32gxZZonQcOE86FWlEid51A6c/pUmLeG9aXLu2baXWZmH8IA3/ANKfTg5YRdKUYIaGZFGYtHD9KBbYxoc5gfZTIo8zJbpw06ChT45rrSW3eynAefXdU2G5Ean4VoafTqPyfJnanVOa2rguYHEHLAiY4jMJ4SOI6cqFXe0JEh7KSpIOVyBIMfmmKma9keOe6hO3Lq97/Oqn13E/Cj1FNNbvIOlm09vgtYrtKVWRaHQlp94gUrriWu3HdzLMZJ6nfu3UR24oVFUcFHyoLg99KhFJFb5LN96rgeOpLtQgazRBBLZuMFosx392wXzJTl0nTrVN9rOTqdZ66ViWBcYKXCbzJ6aR5/pVi3hcPcuqlnvCugY7idAWIB3D9OtU0WtplapLqXZtsjFvcveJi3hf5E6e6iO028Kdf1n61V2FswC6IechYNwkRGnPf8aIbStQADQ1H8h9C3Tx7BvZ4/8ANedp/gQfpUXau34UPCTWuwrmXFrPEOvvU1L2paUH83399K55OsVbgor2buwzDgY980NxC7vKiHZuMzzyU/GAfeRTULayHbOHt2nJJ0DKCTyMz0mKu/8AHLaMAiIoHEDxHfvI6mg+KxWRiGGcD2hv1/vUpxNq6mQKqmPaA47x5HTdVSdjLlG+WMt3aaNazOoYne3BY0zDkYAnmB0BqhiNoGC0gtlChjwUCI6mMuvSlt8Tcwzge0pgg8/0NGdk7UvW2Je1c7ttREgLpr4Y3ddKXUqPwdVK2SfZe17otk5g4Hso0ZT67+Ex1HOvHxLOq3crtmdkyopYDQN/DLEa+q17tl7YdSqsovOCWUQcumY5R+bjw+UT4HtQ2bu7S92iBQFQwRDZcozSD4nViYmAd8UmLvyX0pLaXcHtYFG8V1VTOxtlgUK6hQZG4qMsa+/WgmO26yZVbOzeIb9d8gSN+p3cBVoi3fVriMe8ckmLecM2VQqgKRpoZM6sZ40tXsGz5bl28uVtQVM6giRAAhogx1FE8M5WtNK/gLXtoQSGtvPHxDf/AN1ZQi8tgGFuaCN9uTu55hXlc6hNsR2e9swISHVgJ0Igj160P7u5aYtZdl4kqdP9Q3H1FON51I3T9/GhWJwKHVQawIz9n0bQCxeP70zdUI/8aTlb+ZZ08xz9KMdkCe9O72ZBGoMab+etD8Xgh/SiPZHDxfLCQAhJ94j7867O212Ak/ixqygunQE+UDL9TW2L9kmstW4LHXgPn+tQ7SuQpqaHAmnmaSEDtFiu7t3X4hTHmQQPiaSMJ3ZXxCGiZ4+/9aPdvMVCC2N7t8BqfjFKVt/hp51saSNo39gat3lYLXrgUCI5wONXsNjhBPE/D1pdxN/NAE6VZwj6ZVifl51YnkjccF7EYnPd01hQPLWf1oVtPE95dziYAUDrHH51extjurYM+J2g/wDaTwqmbXhAGlJqy8FOngu4h2liQ6DXXyofhzV3GWwVncRO7dvPxqjaaB6ilrgp8k98QKitcfIVNfgiq1lonyr3g75Nbq5mVSYnSeR4fGjWwtnMiEERcYsoPBVHtNPvHqKCvZzsBJAiZAmIG+J++Rp1W0zWZWASmhfRQIljImScwIHHLTou0TM1cvkDti3lF3IpJ3yTzAMgcYq3tgbqr7L2X3bhh4gpIzSIaQdVWJy9fhrVragkUMn8xtC3Tx7E+45GIHQ/Wi+3fFbFB4m/6n5Gj+J1s++jYQtYqyMiHiVM+hNRbGnvl/mAPUTJ+VWsV/gr0Yiqey575cokz5xwnyEz6UcQJcluxfVXOaSRcaRulddZ5z0qW+6ogTdcHiY7gDGqjmQIHmTWmKQd5ceIGTT+ZwFXyMHNH+U1mzUdlIHdEzoXuKrAjWYJk026J5JF/C3f3mLKLDs4NuD4gd8z+WBJPlPDQyuyzhyFa8btwkZQi7zpOpbVZMTG+g2E2RiHdmTu7ZfwmLi6hiJggkiSNdx3jdIp2wItYV1t2rhN1iEe834gVRJLaaRvMaazqRu5tc3e+CebSwizc7NYi89vP3KgjM6sfECDvAXXLlIWSd4MgaUsbU2HcsNcZ7PdqqNLp7LstxAcpgTIPEa69abrW1MOLjt+83LzM4BtwqkZtDlJE6DMMoI9ocga82jtNbltkxBBGhCAz4tAJP5gYB8+dFKEIrAqFSUXk5te2mAC6iCDAUmIBUCYXdBnXyoSLus+1M7+Zp42htuxYnuVHiJkQCIAK6jTxSAYIgzS9ilTF6qoS6SAIKqCNdCBxjpypSwUxnfwQ28VajxWgTxMLWVROznGh0I4T+le12yCsvZ23YNh79y4A8W0DGYkxrHHn8N1Vcftg2HKsZAEyskab9DBBBpr2JsdsJhrgule9YnMw1H+QD741zjtW8KSPz6D+UfX9ay9qk8mzVqJzbhwEx2gsXP+qgPImK6D2ZwgWzm4sASeY1y7vX3da+drcNcECJI0r6D7P43/AJUDiJ+A0E+WnrSq8YwVxMpOWAsSJ9Sfp9KEbZu6GreCu51nWZcH0cx71IPrVLblklcw9ajXI6ilGQhdu9lhcFavlR3j3TB5W4MDlqQTPIikIDL613PtOLF3Z9pSqmFUJmBIDqsAHKQJ0IIM7joYrjm09mtaPi4yRu3emlb9OO2KsZ7nuk7+waGohgVywI3xrz1+GgitLFoKmc89OlXcJ4RmOpJAHQfYowWzO04IS1/M3yWgtjEEdRI0PmPdRHtPiczIn8I1HLNEfCKHYm1lOm48/lSKncWadfAy5cmZ3H+k/GqWHE1tFa2NCPOuDSxeAEjlVROMcqs3nkk1DY415cHmW+zgJxCLzDjXqrSKbb2z2KZA2i6aAeIRAnWTG7dwpT2O2XE2jwz66A/Ag05uV4M89HUfK3TYwcsoxtY7TSB+E2W6EMWEAjTlwrbag0mpsNbJbW47b9CdNBPLWo9pWiyfcUE04yVynSO9NiSut4edHcb/AIMfcUAvaXdOf1pixtvwmOGlHIehavsDb65jVbA4k22LDkR6GpMRpIG6agwqguoO4sJ94o0Lksjtgree3AYeF3AkSIzHj6VK+Fdh/jJPLKPmWmq+H2hZS2q3RiOf4JtAnRQZ7xCd+unOp07QYeRlTG+r4b/+c1xwk3gz6iakzW7sq48qL0bp1C7/ADO7+tapsBkPivOJ5sByiIP9Oordu0S8sX0m7bPysCaiTa6mQq3RMfntzPD/AKX6UahUF7mev2dtqQRe8UyM0asd8kMfvnUWL7O3nZndyYEjLl1ndvIhd+vSraYy6wAF28pEahkmYjhbE8d8+db2cFBVhev6MD4nVp1GgULpJj5mRNe6c1lhRbfkGNsK+v4PiCgmSQCJgEyQpMiY9K1t9mwhgvZZiVCyzKRyI/KZ6g0UuWi65VuMihzuaSzZQNWJJgax5tzoeNhoGMvcjdq68uPg1Hl/WuxhNoJy2uzZQu4S4CRNzTk0j0jSK8o5c2heUwLrEDj3oX4MCZ6nU7+NZQ/IPa/aOzbWul0tazmGb+ZiPDu36kj1pE7fYPco3IuvUngPn60+Yuz3Rt5iSLdtQDpvgSfr6Ug9r8YSrNPP7+fwrLjdM13ZrBz/AGf4bgY/l193yNdO7JdpA4KkhdWEDqARu4z9a50bHd21YiDcn3cPTd8aq4O6VdXDEeKJ6bj8Jp04KasxXk+hcEQrZJ1KLcA4wSQfofWrlxJFc4w3aFziLLICxOVco1JUkrAHQD4V0djWfVpODGQlfIK2QEW++GuAG3d8aA7s44dCQP8Ax61zH9od8Pi7iqAFtHJpH06zXRO0aEZXXepBB5EGR8RXO8dhJF263tTGvEgST6yK0tJV3Q2ehOppqM1P2LiKWI5SaIrbzPaB3bz8K12ZABFWMGdZI6D3/wBz61WuCeTAPaBvxro4yp9Mv9qzEsHAMb1M+frVLbF/NeuH/MR6AxUuHujIRxAjWp5ovpdpBUYOvrUhPh6zUYHGvDCVl+VGtg7ID2Xusrt+Ilm2iQC9xwxOp3BVEnzFAy1O/wCzHEZTezSVUBgm/wAcESOXhkE8jSK0nGDaOxV2Wx2dw+DCNiO87xzplZWZBIghF9rqfOKtYjaGEsmy1yyWuwTm3aNmEMGEkru1M8aK9mcAXZ8ZfVQ5P4IMDfr4c0FnYRHHQxRa7bVyrFVbQwWUEiYECdw5+VZ1Su1iV/8Af7DYUoybwsCTiRbZmv52s2tyKAO8uNAJ8l68o3RqJOKy5hefKpEq2VmnpAUe8xXQO0WFzWQbiNBMAmPCJlSY1GaJg8KSLq23V7SlxeUfnOZbg00M8xuI4+YqihWdsi6lKPKEPGLDEgyDqPqPQyKab5lZ56/X60A2raCBQImCTHWNPMfSixk2EYb8i/7YPyrTbukScCzf3kdaqDeKs4o+I1XtvBB5GachUhrwuxr99U7pC7AeLpoF1PUj4VdTspixH4De+iXZDba4f8RvEGSDlicxKtIkjrx500L2tsMTKsogNLONxjQC2W1H8Mz03xZRUHHJkaudRVHZYEpOy+JnW2fnPLdU1ns7eB8VsgdFn70pvt9obToXFu5lEAnWFJMDM0gKDrqYGlUv+PWCxlcokhSLoOYcSczhVGmmY+UzTbQXkm31H4Bg7P3DGjf9h+p31u3Z+6AfBcIj+Eg6aiNd/GvF2tnZlRJyySQweNdNHdUIiTKswGkUGv7YeVGZdR4iDIAnmrmTG8GDw60Mtr8DIOa8m+0Nnmwpa4TlZgVbw+IyoYrGjQIaNCJOlR32tZ0RbmctMZYIncBInUnhBP0I7PxD3LlpDcS6M3gtkq6ydAIuBl19kgCYPDeKV5rdq0Ag1N2QxVrbqPDkPjXMUImIOhLzJCxBOc4PaaMIQqLcW/8A8MddHuZW4iToTqdyx7ifM768qhfxF66xdrhLNqTnA+E6eVZRdGp7A68fR1rtnjYIUb9fQCB9TSrtbAi5ZXm2p8vvSmftDeUq8wSF38dd/wBdKVr+Pi2TO5THrI+/KsuKuzVbsrCl2rceEaaAARw3n786A3dwGuk++rm1r5Zvv4VRZTNUI54OnfsZ2Yt+6165qcOMqDmXnxHqADHma6St0EkAcT86D/sn2atrZ4aNbrFmJ4x4fcNRRZ4TNpqfFru0B+go6lFVKVvJIqu2rco7Xt5lP3urnvaFwi5I1Y6eYj48PdXSu9W6gdTIIkH6fSkXths7MrQNR4l8xw9RpWXp5unPJqVYqpT/AMCjgrUEjlPvq1jvDrugSB7qobLvS0ned/37/fVztC02cw3TB6A6j04Vsrgyn3CLdaSSeJmpbL76rudaJ7CVT3jMJKqMvLMd0+6ly4L07ELWWAkgitLQk1d2ld8IUb51pm/ZjsYX75uOJSzBjgbhPgB5gQW/0ikVKmyDkxiySbH7EFkD3yUkTkjxAcCeXlU9qwmC75LZY5wqFjErm9orHAL8zT7j8QJPPcPX+lJGOZDaLk/9b8TopuKPcBBrNhWnUeShwUVccb1m1dJV8pRQyzJHdgAMrTMZYAbUGYX+EV5tbaKSxFwFiDrOY675A0GtS9h8Pb7u894qQoNq5ngpkUGWM6FSvPgOOlb4G3hRavNbtxdDMG7z2xbZy1oakkpkywByg+IEUHQbjl8eAXqIQm7IXMSbS2e9H+IQy3GuGWMsxAWANJJ1adOVKcl7isvt5PgDx6EaVX7SYx+8NsaA7x8eelebCxQTECZIS2QSPLT46VXGEktzYMpReELu2mlzwPEUZwN0Nh103LlI8pBoR2gYd80bqt7BuTaI5MY9wrQj2IknyBcautUjRTaSw9Cn306PAmYUwAZrF4A7sjDz8U/D5VLhx3XtMRpMTPoRy6iK87OsIurMSoM8tcs/+VersoGD31t50lX1nybWTrE6HmNKdD7E1Sz5LI2gh5xziY84kj3VOLgIkQRzqe3sTD8XBi3KkPBdsokGR4Dm046HXdretbNsBZDzLATu0ynXdpqD7us1XGnN8kk4Q/pAdzrW6XIMiB5bvjNFL2GsAa3J1Gp5Sm8b9xbcDECSI18GFsycrn2m5eyB4fFEa8+ExwNH02L24K1m6xYMGhpkEQsNwOnGatbd24MSEAXKQBmgRr9alXAKcv4h1KzwETqd2+PdHUVIMJYtgMZ8RBObSAWEAajUSdwI8J3VJqqEnlFejkk2n+AI2PuKYMfHz51laukmY367/wCtZUXXqLFy/wD81N52nYO0Xs3f5fo1J7H8Mf6a8rKlj4CfIpprfM82+dTbTH4ref1rKymnvJ33sSf/ANbY/wDiX4jWoO0Zjd/C/wAxXlZVcODOl3Mo9i2Jw7gkwLjR08KVD2h41lZWFW+q/wDJt0Ppo5cwi7cjTf8AOimJ1w12dfw2+Ve1lbNLgzKnJzht9Edj7rn+n5tWVlDLtLD3F+03n9BXTP2U/wDpb3/zD/atZWVn636D/BRS7kGMf/6qx/M3+yky/wCxd8/pWVlR0P8An7lFTj+ehh/Z4c19VbVS9kkHUEqLjLp0YAjkQDwq52/MYq0RoS4U9QUUkeRPCsrKp/t/JBLvZzTtEfx26FgOgG4eVQ7OO/8Alb51lZVX9IyIHx/+IfM0S7Mf/Y/7aysqldomZDtwfiCgN3fWVlMhwJqcBTs8JNwH/wBs/OhYPHjWVlMQkdWbQdQvxAmokOhrKyqkZcvJXcSTNEbSgDQD7NZWU6IufAQw6jLMDf8AQ1Q22fwx/Ov1rKyk6jsY3TfViBnOprKysrJR9Cf/2Q=="/>
          <p:cNvSpPr>
            <a:spLocks noChangeAspect="1" noChangeArrowheads="1"/>
          </p:cNvSpPr>
          <p:nvPr/>
        </p:nvSpPr>
        <p:spPr bwMode="auto">
          <a:xfrm>
            <a:off x="63500" y="-38417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sp>
        <p:nvSpPr>
          <p:cNvPr id="5" name="AutoShape 4" descr="data:image/jpeg;base64,/9j/4AAQSkZJRgABAQAAAQABAAD/2wCEAAkGBxQSEhUUExQUFhUWFxgYGBgYGB0XGhgYHRoaHBoaHBoYHSgiGBolGxwaITEhJSkrLi4uGCAzODMsNygtLisBCgoKDg0OGxAQGywkHyQsLCwsLCwsLCw0LCwsLCwsLCwsLCwsLCwsLCwsLCwsLCwsLCwsLCwsLCwsLCwsLCwsLP/AABEIAMIBAwMBIgACEQEDEQH/xAAcAAACAgMBAQAAAAAAAAAAAAAFBgMEAAIHAQj/xABEEAACAQIDBQUGAwYEBQQDAAABAhEAAwQSIQUxQVFhBhMicYEykaGxwfAjQtEHFFJy4fEzYoKyFSRDkqI0U3PCFiXU/8QAGgEAAwEBAQEAAAAAAAAAAAAAAgMEBQEABv/EAC0RAAIBAwMEAQMDBQEAAAAAAAABAgMRIQQSMRMyQVEiM2GBI7HwQlJxkdEU/9oADAMBAAIRAxEAPwAPdLEEBoLaliYgD7NQFO7UnwvP5tYEeYg++rd1AphgSOnH3/0qtig15t0AceA3n+lRomQMvX1UFsuZ2mJGg9OJmvNh7JvtbuOqEjMviJVFmT+ZyBOtMXZ3swuIvN3zxZtLnuGcsjQBQTuzE7+VHn7VYixh3Fm1YtouVbTLbbKsuQxQv/iMBAnjGaN4o7oopwbyhO2l2XxpTN3XhOoAIJIk/wAOka8+NCdp9jsYg1w/iWCyq6XGEjSVRjBPLfV3EbSxrEu1y+YkAvL6f6tDU+J7UWDZvp+7sr3lgy+dQ28MoOqnN10E6cK6pDtjQgPbIMEEHqIj31OoOv3NEsXtjvglu6iEqAi3QIeNILNPiA+U9ZoYhSjlT7SmD501As9YzbCjd8euvvqa5bDR0UQeRgVLs7Zz3QxAAVQZLGB5VsmGgsTmZFBhlgAkcRm3ieIFebAja5PgLQvs1smDcEJyz6wvmwOUdctbQ8DM7sAIhiTBE69ORiqGHuZSDy5UVvYrMGYxLEloEakydNw1PxpEm7FcYLdcgu4cAAff3NDsQu+KLSCJ91UsSgymN+lci8jmigbfCtbIINSRqenzre2Jg9T9PdTXwL8lTaiwRHEe6qty8TuGUabp16nmaeLPZ8PgnxhVCLRuW2zsQJa0O6ygA53zsYGmsSRFI122aZB3iiWp3ss4vHm4ihicwJkQADxDHrrEREDrR/adzMoY7yqb4n2R9+tKltdQKbdqEFOuh+AEVyQVMoYPRZ6HSrdl9CaH4YkCBzq2yGQRGmnSgaHEWIbSZ/oaoquoHM1bxg103Vps21nuAcAR8x8yRXUgZHe/2RbMFvCvciC75R1VAIj/AFl9enSjfaLY9zEZbVoi1bdi9+4AJeAAqxvc+ZAEDlFWuyWGFvB4dR/7SMdIlmGZj6lifWjAFOSJHIpbO2eli2lu2IVRlHPfJJPEk6nrQP8AaLjGtYC7lMM+W3PRj4/LwBveaaAKo7U2YmI7rvAStu4LmX8rMAwGbmBMxxjXSu2Objnr9mSux1tkBDev2Xuk+0tsuANOLgFTl3ySN9DNg7PtPtHGbPClcI4YZJnu7ltVAdSfzhswncZO8RTtlfFbTOae4wcEDg18gEE82Ek9Mg5669lOzhs4nF4m57V27dFscRb7wksf5oEdB1rx5MWO2OHNzF4DZf8A0EW0bgHhDBQQzGNwFtW8pNc620F76LQOQXGYCI8PiA0G7T9K+gbewg2MuYl8pJtJatjkBmLk9TIXjoDzIrmWzOzi/wDDsXibwOfOq2jxUpcAJ9WJU+Roo4BcriQcMp3qKyq9+6Qx8RHSaym3j6FqMvY9Y64GnN5DyHGhqYo5sq7tQOpIIny1q5tbChGaJInQ+vPlFCMRdjUSDw5j+tZyhZHE7jx2JNtr1+y+pcW3IOoK2yxy+UlNDvFOmKxIJOYSBw009/GuT9jcaLdy+5F2RYcju8ufQozRm/ygkkawDzp4s7SxFvD3XviWW4ioGyiQVDa90csxMx7qjrxk5GppklEpbftkzqCOUfppXO+1mEUQQIJ1MCPX+lFL22sRea6zXWC24zZVRQAZjwtqw04fWpsThRfs+PRhMMvHrB3A8qKN4vI7EuDl14a0WVu9/EK5naZgASx0mBu11rfD7HN3ORMCdwJ/twq/2cRUWXHEweoP96r3+iOrFpXCWCwbLaVbjAleA9ld8SB7RnielA9q3mW43i9obuSzH6++iG0cU+VhIXTfEE8xrSyXZ2liSd2vSuoVSi73JZq2l0Rr51Vy1IF0oGXhu/GXw7vv40NvHwHyryzeIB8t1R3L0z7qFRsFcqrvb741vh9xHUfWstjQ1paaAaYwEdE7L4Rb2A7vIbmIfE5MOhJCK7WhnvXAN620lp4GOdet2Gt4O4TdnwXbRVzKobVpA+Kc6+JXkoAN0gcaG9j9sNaRkUkCQZGh1idRrHhGlXO2XaxrlplbxEKUgaBc4iW6nQx0nTfVlKiunubMyvVl1XFI55tG/buXR3dsW07xsqiSwVnlVJnxFQcswN1E8Y3hM7/ufnVOxctXHDaq+a20b1aF8WmkHMJH85HCp8QZDa7idPWkTRXSI8Npm8pn5VJbuxM7vnULaLPGK8W9K9dd/pQ2Gs1xDyT/AGoh2VtB7qJOr3EX/uItj43J/wBNBrjUd7FrFwPGodeG6JuT/wCI99HCN2kKqSsrn1DbIiFiBoPStprmOz+0ptZSo1Agjcp9Kedm7ZS8FI0LCYP39xVMqTiZyq3Cs15pWgeszUFgtxpYw6pmyiM7F2PNjGp9AB6CpDXmaszV6x3cbA0E7UYENgcQiLHgZwo4sG7wx1LAnzNGS1ehq8euI2G/ZlhGRDdVu8KLnhiBmyidPOvKec/T5V5XrHt/3OMXb7RqRDKfvXjpwpexcgE893x/SiJxfdkyuYjdM+/drQ7HYgMACI+PlU18AxTuMn7LMv7607xYuR0Oa2J/7S3xpn7RYm2Vs2bQAJbvCIyiWEJM6EtNIHY/Gd3jrBmFZhabqLgyfMj3V0btbinS3lNq229bftkhQRrIAAJAHhnjxrPrYqGxpVeImC2oYuAATIOnvq1aUFY4RHwr0uXMtbyGNwMzw9K3dAiEz9/fyoHI0NqtgC3ba4Re9mFVGAE6u7E7xMEbuHP1obPtIbCE+1l/uffQ7a9k3sUEJhdMzROVSdTHlHwot3yLAX2VWAPSPfuquCsjI1UruyA20sDmnK0cTnYAR5k/Ogdm2Q4HEHnPxGhp82LsG5jXKWxHMmePLrv92+nfA/svwdgBr7sx8wo9wH3zo5VFFZF0r3OLvZOk8p+/jV249vuwsSQujcRru5H+prtz9mMGQVFpspA3kwN24HjuPpSPtz9mV0MWwxDoZOViFZekkww4AzOtTqvBu1yzK5OdCo8QZ151cxeFe2zI6lWUwwOhBHAisxqLl8PBQeszT0zpQnSoHNbZ+dR5pIpqQLGTYCak9B5E61Q2zhCtsKzg3GvjQkA6hpZuQJjU7hlqfD45rdrJb0u3Liqh5ab/AD/XpWC3ZQS3jGVnLMAWeDlkEyYLMSOijmapU100rGfUi1VbBQZItqqmUJLMDoWZRI6jMp6ETFTXPajXxf2qBLmVu7TVM5PDUgEAq28qRrB6edTPdknzpTKKfBavYQ92CYgb6FXNKOti5s/SgN9zJmhQd2QXWpx7KKLVvMTM+PdzEBep30lO00au3n/dkBP5wOUDu0KDygn402m9sriaq3RsdAwe3bd4si2yyhtWgKJ4wZE76NbPx2RGVjlKgETqAJ1gDedfuK5Dh9t3FlS8KTrlEaTrkEQsjjHGmbAbSZyO5tlkUgFrjESeQkEk1VCUZqzIJ02jp+y+1cMQ0lepn3HiZ6celHW26CJUgCN81zdb6ZGYlVZRMA/5ZE1Xs9tTaZgxzAljbhZDKrBI3jeVuEnovOieyLF2k+DqlnbSnTf1BHympl2us8Y486QsFcGKTMZtXJJysBJGnBTIMRvE7/ITYjaFy2QrDWN86HqKZGnTlwLc5rkeP+MJuIYe76GtLe2Vn1560m4faoIkiDUf7/LGCR6150E3g8qrOhpi0IBzD10rKSbLuQIJjzNeUvo/cLqCdjMPO6Nd/l9/OqDYBJMz0A+A8qId4T1ndzPlVvCbCxV0jJZuAH8zKUHvaBFYu+xbGLF+9YC+wYIOhnceBrp2N7QvcwVu+9llRwy3N0ZpIG/UKWE7uWtebK2DhcEO8vMt28BOsFU/lU8f8zekV7iO1isWDoGtMCCCCYPAtzU7jA68KnqSU+EX6eEoZFAbSU7pPp/WtsReZlJ4VQuqouHuxoTopO7kJJ1qxiLzFcmXLqJ04ndQOKvg0Yzdsi7tO4q3HneFQefhB+te7PwzXnVLYLFjuGpEbzHAdaJdrOzVxHa8pDox8QAhrcaajWVge0PUCui/s87HfuloX7wHfOJVT/01O6f83yqpy2xMuazcauy+xkwllUHtkSx68QOg3elabRxqq+pTNuEkD3TuqjtfHKECvfa2D/AQG38GbRfjvPOgGL2DbeHtu5SNFzAsx5lyYAPQH1NRVK6nG3BRSoWywnjsVDLL68AGmfvmd1a2+0E5mA/DtD8S5uXNrFtDxgAkkdOdKOIH7tchktMxjKgZm0jiBEj+aCeVZjcVfxChbg7u0ukZciDoF4n3mlxpryUNJ2Vi3jLeDx9wC9bKuyQmVssAZt8DxMCCYPPyjmfaPZZwzlc2ZWEqRxB3fTlXQMQLchvEltSyLc4aqNDGoBEwf1pR7XWoiSHESlwahhuI9/y61ZRdsC5qwp4tRpG6PpUFkSyjqKsYh9Kq2D41qxcCpchy3hM6NBjxIsjeAWEweG74VvtpPC6oONq3uksx1VF5ADU9SBUmzWPj5Ej60Qs4SWQkTlZn/wBR4/E/YrQoQvSVvJl6idqrv4F1GHdIHQi4mR7b6eK2SfCdfEATofQxFbYjAMupHtax04edGtq2AtoLGgutlP8AkYFo9CYj/LXv71mwpUgaQs/GfPd76TWi4uw+hO8br2KZeJHA6+tQXTJJrZm1rVuNKKCEmiFojIuYEhi8jgIyeIQd+vwFUCKb2xQWyWVFPeQoWJWSiyTP5SASaOCTfNhU3ZXAD4k2mgqqwNGVRLGIBOaY6xHHjV/YW00UXGuMc0qAxJZgDIzAH+EHz19wnvVYZGO72W68vI9aNbL2e2IsupXK+gFwEAHLBCuq7+Hig6nfR05SvjkTUSt9isdqjuLiKDndwS05jkUARuGn0mqFnFMACczINFmQAcweAeGupAPGjGEwFy87m2oUgW+8VQO7JADFco9piwU5d0zNUXuXroNx2NzKYKvBhSdCqnQLmBU5Rp8vSucVg72YR8/iVIMP+JnkbwWVkcPbbhmI4b5FdMe6LgCmYganx6xEknXXn1riV9Lrqh8RUKSu9siSZAGugmefnRnAY5w0PiLZVVlGae7bQfl8JdhzaRoY4UUJ7XgVUpbuTqmH2faJKscpGm/Tl791VcXsW4hMQw5gjd60H2JtS640azcn8wAJ3Efwyo8jvpwt4jPmyrnWNytLgaRI5gkCehO6q+rJZ8Ebp+Ba/dL38D+6vKKMFJ/xiOh3jppWUfXj/ExeyXoMbaazs9Rbw6jviPFcPte/hPIQN1KqYu48y7HjvP61vtvFG5fdpnxEeg091abPIzR1r5O98n18Ke2NkZib92BnJYHUSZPDnWmG2sbbaSs8jPwOlFdqWPwwdAdInyoLbw5Yx8a8pXQTi0yfEWVvGZCtzgDX0j61XvYd4JMZ1gGT7QBkGeY1HlRBMFEVbtYAtooJZtBGunruFc3HdrCXZb8fEBiIRRnYfIddT7lNOuOvAiZ+/wBP1oV2f2J+7WypMu+rHgOQHQa68zXm1sWiMyMJyoGiesa8hqOtDOU2nHwRu06mBY21tUMVVVUpcDGeZWdDr4irDcdKCK9wsYaDu38J4RwA5VU2njDdIAVVRCTCgxJMmJ1An73UY2dYkA6ma5bYjRpR34MtbJDCXMny06+tQZbQuIl3PlY5UYsGSdwEECJMCdRJFGbLZT0qjcwqWbTuGa4beZraO2ZUMiAo4QfTdpQxd+SirSUOOCbtKRbwzWUWWugqF5k+0x8h9BSJiNg3u5K5kJJ0GaABvIE/mJA/rTTs1w+Vr9xpaA1w65AToIiFHkAOdMmL2ZZtWytwCGADkbmUnw3l18LKSJg7vSmRnswR1EpO5wnGYc2yVYEETI5UOs6NTZ22xCu6eDK6LkcjRXy6K45MRv8ASlQb60Kcrq5JNWY5dnMGty1czNlyukHgZBkH/tph/dkyDuVJgwdemmpMkzI9KV9gjwsJO8SOGgMH4tRTDXSp568vhWnp09iaMXVv9VosdotlRhUu597J4csEFg8jyAA+NKVi/Eodx1jrTbtrEZ8NkOmVwQJ/yuBE6mM1I7HX0pddtzyUaP6f5KFxZuec/KoH41Mh/E9TWt9INJKnwQU77N2cl/Z7yT3ii33aiPE0XAQZ0ChULk6QFPlSOaedk4sWVMjwlANxJBOaY5k5yBH8VFBXlYTV7GDrnZ213oVTca1mbNf0ju+6ssrhT/CzlmEyV00IoOnd5SHuZSq+HICRd1OhkeBusRqOWpLaG32yKiAi2MoKnQsoiASOYUGRz40FwGBF24LedVLGFJ9ktwBjdJ40Tik8CYuVvkNmxcWlu01yyXyID4L3slonwlT4XMaHcTpxoScf+8MFlEXMzMtzMtvxHXW2DlGp109Saq28Xcsi5hnkgFgUzAKGBkmd8aTAiTFVsU+ZCwRQsvuJJBYyJLSSANPTXWilPCRyMMthNuz9wZArq027jnKxdRkXN+X2TlJOsDQ7xVfZ21HtqQqrJy5W0zAieftKRmBHUdKv7A7y1dW1cuC2sswBOZCSg4owjNbYjNJB3U7Jh9nYws9kRJY3LQA3spUspB8M5VaOBHWvJN8Aznt7ipssTLeAM3tKjl1B5wQMpMf3oxh3YaiRzgxQXZTX7WXvSt3KWRtAGWDAM/nBEGDrqDJo6+IRpJBmBpv+/v0qjL42aI584CQ2kDvNsniSJJ9ayhfdodVvFRyIOnPhzrKG8PRzJUw4lieEz8aIYLDw2Y1Swu7pNX8Rf7u0ziJEATzJ3/WvmmfXXI8diu8OUbl38p4gVYwirxoTgj4Y48av4UEnyoJBIJ3EmAKc+zWAVEDEa7/vpSXhZJhdTup/saIqbpiT0Ak/fWuU3aWROqfxsvJFitpnxZYUD87CQOsSJHrSTt0W/wDES6brFoe4dCSYBAH5VA03fmpmxm1rJZ0fMiqzKSo1MGN/5dRoRPA6Uo4+8rELZRxaAgTJLE6kk85+Vd3S8u4NKn9rAvDbPC5hv4efKruy7+Q923p1FWYy7/s0l7eN17rXLZbLbMeH8vU8pPoa8k53K1LpWsO218cMOguHKVmPFOuhI1HExG47xSknaN8RfNu2uS1ckZd5iMzHzJHDlQXHbQvXwq3XJC7gBAndu5/rRXsDYnH2RGk3J8u7ejjBRWT1Wq5hvAYjuH8Sq6kZWUiYB3kTpP68KGXu1zWWfDOme2GBt+KDbBG4GNRlI38zzovj7XP750kdqUC4oH+JLZ/8cp/20cIRlkRKbTSKHaC+XbMd58tw3esAUJwySwojtBZHlFUrWjDz0+lVLCF7fkHNjt7Q8vrRZcRrFDtg4M3WIXeee7h9TTGNiqLTEue9GoH5dPaBPlqD0rV0sv00YWtaVZ3B2PvZgOU6iBug+7hSti7cHTdFMr2oO8acInTfp0oRiUkazBH96TqX+oVaRfpi0LhRpG8Tv+te4ojhy8/71l62cxFa3f6UocyAGmvBksi5uOX3d0k+m8UpmnLs7ZN/u0UScunkAuvvJo4W3IVU7GCsdgWIuPEkgegzT7wqgf6jUOzcf3QKrl8a5bgeAJBlGB1mJ3R/Tpq9nlCMEYd4ViT4lEkZmGmsDX0pKxGyH768UsTYV8oXRgACbYYz4srG24DCPED5FkrJ4I6dZTTTFvHYRhLtxO+ZkkAz1kyfSp8Rhycqk5RoAOGbKGI14kNpwmiu08ChULbBUESUkkK2ugn0oLgDDk+F1Q5ijzDgaEeeUn08qCcbMdCd0EMPdBtd2TmYlrepBhSQQQp8QIZQQQCMpI0pt7K7BZcoYKHZSUad0jRSRv14cuRpPxuxyA91RlUQck+JDy13ruYHlR/stibjAk3ZyH2DrGnta8+sjfupkOcoVVzHDG3EYR0dljxSAQNSSRpu36EVTOJhsraE7tN/6Hzr3GdoF8DWiBdXXMsEuNxXhGhJBAOvKg3aPbFtxmXNmOpJY3AxganXwuGkyPDrEHiTq2ERp3LybSBEjuwOGZoPrpXlAsPcKKFJuTH5beYa6gSCeBrKX1fuN6aGq20xyq5ttz+7og/MwJ5wAfhJHuqpYSWAo3tjC/8AL27nAXCp9VH6CsC+UfTW+Iu4aQeX2KL4Jhu41AUBEDX9apfu8HQ8a48nlgc+ymAL3SxYFRr79B5f0pq2ykqERouN4Vjr7Q5buPCKG9kcOLWGB4s09TqAB9PWiGCsmTcf/EMiN+UTqPl8aCTXBLOd5bvRrgtkWrQGZe8cDe2o9Adw676oYnaNu25VkWD/AAiPgN9FMZeCqWJjSkbG4nO09dK53YQ6heV5Sdy5ti0pGdCCh3EfEHkRv8qUsOps4ghhEz1lG1HmIpmTiI0PSqHaHCqWtGYIRgD/ACkfVqo0zW7b7O6pNR3einjdmWbk+AKea+E/pVrslsu3h7z3O8JYW4UERq2hM8dBHD2q1tXJEkR08/v5VrnhwZGoj1mRQTjJNxGxlGcVIsbQ+tJna9B+8W+lof7npuu3ZOvOk3tXenFMB+VVX4SfiTTaOBNTMgRiN1Dhvir95tD6VRRZaPvpVKBGXs5jDbtvB8TECOUA68jMx76Kl7iIVfcQT1Gs8I1nrv8AiK7JWg1xifyiQOs7/dPvpnbaWRwGSZOhMGDpz3a/LrV1F/BZMDWq1Z4KBugosqJiAwkGDEg8yZ3zvHnQK7b3jkY+NMe1MShuBApVhBMaKQTvyeY5fKgO0ND5sf8Ad/SlVn8yzRfR/Ismxmulf4h/9hUO1LGRo++XzolgrBbEiOAYnyFV+0KQ4J4jT31y5QA2pw7HXYImYysp38RI+lJ70x9nbxCu2/U7uUCR7qZHknqK8WhywGKIefaOsZjvB3gTpNbNirQfMoiQRAJCgEzuLaEEk+ZPM0vptIEgCJMEga8JPuq1Ywdy9ZL2wDJ3BhmIluHDVTvqq6uZWy2WXP8A8fe+XKEEkFp0I1BPr9+VLOK2KEvFSAMsqQDxnfG/j8BNG8Kt+wQWBEHLBPHQlSs67xp15VptTD5DlGjiSfU6A9f1rrSfIUJyi+SNsMe6CAkbo1JGhmP5dIjlUwASSE6kjWJgGdNAdOk676u7L2e90eI5VG88f0A6mmK1tAKDYtr4GVkZAAisokM068/aYzMdK9KolwU0KLq3u7CDj7sAzLNvAmFQaCQBvOvwM1vszZr3Veyil2IMCNVCnQAj8p8J5yOtFNp7GYa21ZlIOkEkeEFhu1UFtCOYr20L6BVWyZImQIY672JO7SBSJ+0DJOHxYRu9n7TGbrAvAB1HAAAajgAB6VlQBrvFTPSDWUnqVPt/oRZ+w9awfiU8CNKbNr7OcYZUVc0AkjmSAPfFLGwdpqroL3sgg5oJ06gV0C7iQ6SpDjgVgyPOsKTaeT6urPMUuDl6EbtxHA1Yw2HLOq7iTv6c9Kt7buW2fRDm4yI+W+rHZezmvL069QT7wI9aK/k7LCHrBWgiKN2QDTr/AHrO80zevv1qvjb8ZUG9zHv+z7q2xI8JjcBSW2yKML2b8i32gxZZonQcOE86FWlEid51A6c/pUmLeG9aXLu2baXWZmH8IA3/ANKfTg5YRdKUYIaGZFGYtHD9KBbYxoc5gfZTIo8zJbpw06ChT45rrSW3eynAefXdU2G5Ean4VoafTqPyfJnanVOa2rguYHEHLAiY4jMJ4SOI6cqFXe0JEh7KSpIOVyBIMfmmKma9keOe6hO3Lq97/Oqn13E/Cj1FNNbvIOlm09vgtYrtKVWRaHQlp94gUrriWu3HdzLMZJ6nfu3UR24oVFUcFHyoLg99KhFJFb5LN96rgeOpLtQgazRBBLZuMFosx392wXzJTl0nTrVN9rOTqdZ66ViWBcYKXCbzJ6aR5/pVi3hcPcuqlnvCugY7idAWIB3D9OtU0WtplapLqXZtsjFvcveJi3hf5E6e6iO028Kdf1n61V2FswC6IechYNwkRGnPf8aIbStQADQ1H8h9C3Tx7BvZ4/8ANedp/gQfpUXau34UPCTWuwrmXFrPEOvvU1L2paUH83399K55OsVbgor2buwzDgY980NxC7vKiHZuMzzyU/GAfeRTULayHbOHt2nJJ0DKCTyMz0mKu/8AHLaMAiIoHEDxHfvI6mg+KxWRiGGcD2hv1/vUpxNq6mQKqmPaA47x5HTdVSdjLlG+WMt3aaNazOoYne3BY0zDkYAnmB0BqhiNoGC0gtlChjwUCI6mMuvSlt8Tcwzge0pgg8/0NGdk7UvW2Je1c7ttREgLpr4Y3ddKXUqPwdVK2SfZe17otk5g4Hso0ZT67+Ex1HOvHxLOq3crtmdkyopYDQN/DLEa+q17tl7YdSqsovOCWUQcumY5R+bjw+UT4HtQ2bu7S92iBQFQwRDZcozSD4nViYmAd8UmLvyX0pLaXcHtYFG8V1VTOxtlgUK6hQZG4qMsa+/WgmO26yZVbOzeIb9d8gSN+p3cBVoi3fVriMe8ckmLecM2VQqgKRpoZM6sZ40tXsGz5bl28uVtQVM6giRAAhogx1FE8M5WtNK/gLXtoQSGtvPHxDf/AN1ZQi8tgGFuaCN9uTu55hXlc6hNsR2e9swISHVgJ0Igj160P7u5aYtZdl4kqdP9Q3H1FON51I3T9/GhWJwKHVQawIz9n0bQCxeP70zdUI/8aTlb+ZZ08xz9KMdkCe9O72ZBGoMab+etD8Xgh/SiPZHDxfLCQAhJ94j7867O212Ak/ixqygunQE+UDL9TW2L9kmstW4LHXgPn+tQ7SuQpqaHAmnmaSEDtFiu7t3X4hTHmQQPiaSMJ3ZXxCGiZ4+/9aPdvMVCC2N7t8BqfjFKVt/hp51saSNo39gat3lYLXrgUCI5wONXsNjhBPE/D1pdxN/NAE6VZwj6ZVifl51YnkjccF7EYnPd01hQPLWf1oVtPE95dziYAUDrHH51extjurYM+J2g/wDaTwqmbXhAGlJqy8FOngu4h2liQ6DXXyofhzV3GWwVncRO7dvPxqjaaB6ilrgp8k98QKitcfIVNfgiq1lonyr3g75Nbq5mVSYnSeR4fGjWwtnMiEERcYsoPBVHtNPvHqKCvZzsBJAiZAmIG+J++Rp1W0zWZWASmhfRQIljImScwIHHLTou0TM1cvkDti3lF3IpJ3yTzAMgcYq3tgbqr7L2X3bhh4gpIzSIaQdVWJy9fhrVragkUMn8xtC3Tx7E+45GIHQ/Wi+3fFbFB4m/6n5Gj+J1s++jYQtYqyMiHiVM+hNRbGnvl/mAPUTJ+VWsV/gr0Yiqey575cokz5xwnyEz6UcQJcluxfVXOaSRcaRulddZ5z0qW+6ogTdcHiY7gDGqjmQIHmTWmKQd5ceIGTT+ZwFXyMHNH+U1mzUdlIHdEzoXuKrAjWYJk026J5JF/C3f3mLKLDs4NuD4gd8z+WBJPlPDQyuyzhyFa8btwkZQi7zpOpbVZMTG+g2E2RiHdmTu7ZfwmLi6hiJggkiSNdx3jdIp2wItYV1t2rhN1iEe834gVRJLaaRvMaazqRu5tc3e+CebSwizc7NYi89vP3KgjM6sfECDvAXXLlIWSd4MgaUsbU2HcsNcZ7PdqqNLp7LstxAcpgTIPEa69abrW1MOLjt+83LzM4BtwqkZtDlJE6DMMoI9ocga82jtNbltkxBBGhCAz4tAJP5gYB8+dFKEIrAqFSUXk5te2mAC6iCDAUmIBUCYXdBnXyoSLus+1M7+Zp42htuxYnuVHiJkQCIAK6jTxSAYIgzS9ilTF6qoS6SAIKqCNdCBxjpypSwUxnfwQ28VajxWgTxMLWVROznGh0I4T+le12yCsvZ23YNh79y4A8W0DGYkxrHHn8N1Vcftg2HKsZAEyskab9DBBBpr2JsdsJhrgule9YnMw1H+QD741zjtW8KSPz6D+UfX9ay9qk8mzVqJzbhwEx2gsXP+qgPImK6D2ZwgWzm4sASeY1y7vX3da+drcNcECJI0r6D7P43/AJUDiJ+A0E+WnrSq8YwVxMpOWAsSJ9Sfp9KEbZu6GreCu51nWZcH0cx71IPrVLblklcw9ajXI6ilGQhdu9lhcFavlR3j3TB5W4MDlqQTPIikIDL613PtOLF3Z9pSqmFUJmBIDqsAHKQJ0IIM7joYrjm09mtaPi4yRu3emlb9OO2KsZ7nuk7+waGohgVywI3xrz1+GgitLFoKmc89OlXcJ4RmOpJAHQfYowWzO04IS1/M3yWgtjEEdRI0PmPdRHtPiczIn8I1HLNEfCKHYm1lOm48/lSKncWadfAy5cmZ3H+k/GqWHE1tFa2NCPOuDSxeAEjlVROMcqs3nkk1DY415cHmW+zgJxCLzDjXqrSKbb2z2KZA2i6aAeIRAnWTG7dwpT2O2XE2jwz66A/Ag05uV4M89HUfK3TYwcsoxtY7TSB+E2W6EMWEAjTlwrbag0mpsNbJbW47b9CdNBPLWo9pWiyfcUE04yVynSO9NiSut4edHcb/AIMfcUAvaXdOf1pixtvwmOGlHIehavsDb65jVbA4k22LDkR6GpMRpIG6agwqguoO4sJ94o0Lksjtgree3AYeF3AkSIzHj6VK+Fdh/jJPLKPmWmq+H2hZS2q3RiOf4JtAnRQZ7xCd+unOp07QYeRlTG+r4b/+c1xwk3gz6iakzW7sq48qL0bp1C7/ADO7+tapsBkPivOJ5sByiIP9Oordu0S8sX0m7bPysCaiTa6mQq3RMfntzPD/AKX6UahUF7mev2dtqQRe8UyM0asd8kMfvnUWL7O3nZndyYEjLl1ndvIhd+vSraYy6wAF28pEahkmYjhbE8d8+db2cFBVhev6MD4nVp1GgULpJj5mRNe6c1lhRbfkGNsK+v4PiCgmSQCJgEyQpMiY9K1t9mwhgvZZiVCyzKRyI/KZ6g0UuWi65VuMihzuaSzZQNWJJgax5tzoeNhoGMvcjdq68uPg1Hl/WuxhNoJy2uzZQu4S4CRNzTk0j0jSK8o5c2heUwLrEDj3oX4MCZ6nU7+NZQ/IPa/aOzbWul0tazmGb+ZiPDu36kj1pE7fYPco3IuvUngPn60+Yuz3Rt5iSLdtQDpvgSfr6Ug9r8YSrNPP7+fwrLjdM13ZrBz/AGf4bgY/l193yNdO7JdpA4KkhdWEDqARu4z9a50bHd21YiDcn3cPTd8aq4O6VdXDEeKJ6bj8Jp04KasxXk+hcEQrZJ1KLcA4wSQfofWrlxJFc4w3aFziLLICxOVco1JUkrAHQD4V0djWfVpODGQlfIK2QEW++GuAG3d8aA7s44dCQP8Ax61zH9od8Pi7iqAFtHJpH06zXRO0aEZXXepBB5EGR8RXO8dhJF263tTGvEgST6yK0tJV3Q2ehOppqM1P2LiKWI5SaIrbzPaB3bz8K12ZABFWMGdZI6D3/wBz61WuCeTAPaBvxro4yp9Mv9qzEsHAMb1M+frVLbF/NeuH/MR6AxUuHujIRxAjWp5ovpdpBUYOvrUhPh6zUYHGvDCVl+VGtg7ID2Xusrt+Ilm2iQC9xwxOp3BVEnzFAy1O/wCzHEZTezSVUBgm/wAcESOXhkE8jSK0nGDaOxV2Wx2dw+DCNiO87xzplZWZBIghF9rqfOKtYjaGEsmy1yyWuwTm3aNmEMGEkru1M8aK9mcAXZ8ZfVQ5P4IMDfr4c0FnYRHHQxRa7bVyrFVbQwWUEiYECdw5+VZ1Su1iV/8Af7DYUoybwsCTiRbZmv52s2tyKAO8uNAJ8l68o3RqJOKy5hefKpEq2VmnpAUe8xXQO0WFzWQbiNBMAmPCJlSY1GaJg8KSLq23V7SlxeUfnOZbg00M8xuI4+YqihWdsi6lKPKEPGLDEgyDqPqPQyKab5lZ56/X60A2raCBQImCTHWNPMfSixk2EYb8i/7YPyrTbukScCzf3kdaqDeKs4o+I1XtvBB5GachUhrwuxr99U7pC7AeLpoF1PUj4VdTspixH4De+iXZDba4f8RvEGSDlicxKtIkjrx500L2tsMTKsogNLONxjQC2W1H8Mz03xZRUHHJkaudRVHZYEpOy+JnW2fnPLdU1ns7eB8VsgdFn70pvt9obToXFu5lEAnWFJMDM0gKDrqYGlUv+PWCxlcokhSLoOYcSczhVGmmY+UzTbQXkm31H4Bg7P3DGjf9h+p31u3Z+6AfBcIj+Eg6aiNd/GvF2tnZlRJyySQweNdNHdUIiTKswGkUGv7YeVGZdR4iDIAnmrmTG8GDw60Mtr8DIOa8m+0Nnmwpa4TlZgVbw+IyoYrGjQIaNCJOlR32tZ0RbmctMZYIncBInUnhBP0I7PxD3LlpDcS6M3gtkq6ydAIuBl19kgCYPDeKV5rdq0Ag1N2QxVrbqPDkPjXMUImIOhLzJCxBOc4PaaMIQqLcW/8A8MddHuZW4iToTqdyx7ifM768qhfxF66xdrhLNqTnA+E6eVZRdGp7A68fR1rtnjYIUb9fQCB9TSrtbAi5ZXm2p8vvSmftDeUq8wSF38dd/wBdKVr+Pi2TO5THrI+/KsuKuzVbsrCl2rceEaaAARw3n786A3dwGuk++rm1r5Zvv4VRZTNUI54OnfsZ2Yt+6165qcOMqDmXnxHqADHma6St0EkAcT86D/sn2atrZ4aNbrFmJ4x4fcNRRZ4TNpqfFru0B+go6lFVKVvJIqu2rco7Xt5lP3urnvaFwi5I1Y6eYj48PdXSu9W6gdTIIkH6fSkXths7MrQNR4l8xw9RpWXp5unPJqVYqpT/AMCjgrUEjlPvq1jvDrugSB7qobLvS0ned/37/fVztC02cw3TB6A6j04Vsrgyn3CLdaSSeJmpbL76rudaJ7CVT3jMJKqMvLMd0+6ly4L07ELWWAkgitLQk1d2ld8IUb51pm/ZjsYX75uOJSzBjgbhPgB5gQW/0ikVKmyDkxiySbH7EFkD3yUkTkjxAcCeXlU9qwmC75LZY5wqFjErm9orHAL8zT7j8QJPPcPX+lJGOZDaLk/9b8TopuKPcBBrNhWnUeShwUVccb1m1dJV8pRQyzJHdgAMrTMZYAbUGYX+EV5tbaKSxFwFiDrOY675A0GtS9h8Pb7u894qQoNq5ngpkUGWM6FSvPgOOlb4G3hRavNbtxdDMG7z2xbZy1oakkpkywByg+IEUHQbjl8eAXqIQm7IXMSbS2e9H+IQy3GuGWMsxAWANJJ1adOVKcl7isvt5PgDx6EaVX7SYx+8NsaA7x8eelebCxQTECZIS2QSPLT46VXGEktzYMpReELu2mlzwPEUZwN0Nh103LlI8pBoR2gYd80bqt7BuTaI5MY9wrQj2IknyBcautUjRTaSw9Cn306PAmYUwAZrF4A7sjDz8U/D5VLhx3XtMRpMTPoRy6iK87OsIurMSoM8tcs/+VersoGD31t50lX1nybWTrE6HmNKdD7E1Sz5LI2gh5xziY84kj3VOLgIkQRzqe3sTD8XBi3KkPBdsokGR4Dm046HXdretbNsBZDzLATu0ynXdpqD7us1XGnN8kk4Q/pAdzrW6XIMiB5bvjNFL2GsAa3J1Gp5Sm8b9xbcDECSI18GFsycrn2m5eyB4fFEa8+ExwNH02L24K1m6xYMGhpkEQsNwOnGatbd24MSEAXKQBmgRr9alXAKcv4h1KzwETqd2+PdHUVIMJYtgMZ8RBObSAWEAajUSdwI8J3VJqqEnlFejkk2n+AI2PuKYMfHz51laukmY367/wCtZUXXqLFy/wD81N52nYO0Xs3f5fo1J7H8Mf6a8rKlj4CfIpprfM82+dTbTH4ref1rKymnvJ33sSf/ANbY/wDiX4jWoO0Zjd/C/wAxXlZVcODOl3Mo9i2Jw7gkwLjR08KVD2h41lZWFW+q/wDJt0Ppo5cwi7cjTf8AOimJ1w12dfw2+Ve1lbNLgzKnJzht9Edj7rn+n5tWVlDLtLD3F+03n9BXTP2U/wDpb3/zD/atZWVn636D/BRS7kGMf/6qx/M3+yky/wCxd8/pWVlR0P8An7lFTj+ehh/Z4c19VbVS9kkHUEqLjLp0YAjkQDwq52/MYq0RoS4U9QUUkeRPCsrKp/t/JBLvZzTtEfx26FgOgG4eVQ7OO/8Alb51lZVX9IyIHx/+IfM0S7Mf/Y/7aysqldomZDtwfiCgN3fWVlMhwJqcBTs8JNwH/wBs/OhYPHjWVlMQkdWbQdQvxAmokOhrKyqkZcvJXcSTNEbSgDQD7NZWU6IufAQw6jLMDf8AQ1Q22fwx/Ov1rKyk6jsY3TfViBnOprKysrJR9Cf/2Q=="/>
          <p:cNvSpPr>
            <a:spLocks noChangeAspect="1" noChangeArrowheads="1"/>
          </p:cNvSpPr>
          <p:nvPr/>
        </p:nvSpPr>
        <p:spPr bwMode="auto">
          <a:xfrm>
            <a:off x="215900" y="-23177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pic>
        <p:nvPicPr>
          <p:cNvPr id="3078" name="Picture 6" descr="http://palabraquehacevida.files.wordpress.com/2012/11/su-pecado-la-desobediencia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3260" y="188640"/>
            <a:ext cx="2919413" cy="33123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215899" y="4149080"/>
            <a:ext cx="8826773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400" b="1" dirty="0"/>
              <a:t>Está escrito que Dios maldijo la tierra por</a:t>
            </a:r>
            <a:r>
              <a:rPr lang="es-CO" sz="2400" dirty="0"/>
              <a:t> </a:t>
            </a:r>
            <a:r>
              <a:rPr lang="es-CO" sz="2400" b="1" dirty="0"/>
              <a:t>causa del hombre. </a:t>
            </a:r>
            <a:r>
              <a:rPr lang="es-CO" sz="2400" b="1" dirty="0">
                <a:solidFill>
                  <a:srgbClr val="FF0000"/>
                </a:solidFill>
              </a:rPr>
              <a:t>(Génesis 3: 17</a:t>
            </a:r>
            <a:r>
              <a:rPr lang="es-CO" sz="2400" b="1" dirty="0"/>
              <a:t>). Los cardos y espinas (las dificultades y pruebas que hacen de su vida una vida</a:t>
            </a:r>
            <a:r>
              <a:rPr lang="es-CO" sz="2400" dirty="0"/>
              <a:t> </a:t>
            </a:r>
            <a:r>
              <a:rPr lang="es-CO" sz="2400" b="1" dirty="0"/>
              <a:t>de afán y cuidado) le fueron asignados para su bien,</a:t>
            </a:r>
            <a:r>
              <a:rPr lang="es-CO" sz="2400" dirty="0"/>
              <a:t> </a:t>
            </a:r>
            <a:r>
              <a:rPr lang="es-CO" sz="2400" b="1" dirty="0">
                <a:latin typeface="Agency FB" pitchFamily="34" charset="0"/>
              </a:rPr>
              <a:t>como parte de la preparación necesaria, según el plan de</a:t>
            </a:r>
            <a:r>
              <a:rPr lang="es-CO" sz="2400" dirty="0">
                <a:latin typeface="Agency FB" pitchFamily="34" charset="0"/>
              </a:rPr>
              <a:t> </a:t>
            </a:r>
            <a:r>
              <a:rPr lang="es-CO" sz="2400" b="1" dirty="0">
                <a:latin typeface="Agency FB" pitchFamily="34" charset="0"/>
              </a:rPr>
              <a:t>Dios, para su elevación de la ruina y degradación que el</a:t>
            </a:r>
            <a:r>
              <a:rPr lang="es-CO" sz="2400" dirty="0">
                <a:latin typeface="Agency FB" pitchFamily="34" charset="0"/>
              </a:rPr>
              <a:t> </a:t>
            </a:r>
            <a:r>
              <a:rPr lang="es-CO" sz="2400" b="1" dirty="0">
                <a:latin typeface="Agency FB" pitchFamily="34" charset="0"/>
              </a:rPr>
              <a:t>pecado había causado</a:t>
            </a:r>
            <a:r>
              <a:rPr lang="es-CO" sz="2400" b="1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1884624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073218" y="188640"/>
            <a:ext cx="3010949" cy="3744416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s-CO" sz="2400" b="1" dirty="0" smtClean="0"/>
              <a:t>El </a:t>
            </a:r>
            <a:r>
              <a:rPr lang="es-CO" sz="2400" b="1" dirty="0"/>
              <a:t>mundo, aunque caído, no </a:t>
            </a:r>
            <a:r>
              <a:rPr lang="es-CO" sz="2400" b="1" dirty="0" smtClean="0"/>
              <a:t>es</a:t>
            </a:r>
            <a:r>
              <a:rPr lang="es-CO" sz="2400" dirty="0" smtClean="0"/>
              <a:t> </a:t>
            </a:r>
            <a:r>
              <a:rPr lang="es-CO" sz="2400" b="1" dirty="0" smtClean="0"/>
              <a:t>todo </a:t>
            </a:r>
            <a:r>
              <a:rPr lang="es-CO" sz="2400" b="1" dirty="0"/>
              <a:t>tristeza y miseria. En la naturaleza misma </a:t>
            </a:r>
            <a:r>
              <a:rPr lang="es-CO" sz="2400" b="1" dirty="0" smtClean="0"/>
              <a:t>hay</a:t>
            </a:r>
            <a:r>
              <a:rPr lang="es-CO" sz="2400" dirty="0" smtClean="0"/>
              <a:t> </a:t>
            </a:r>
            <a:r>
              <a:rPr lang="es-CO" sz="2400" b="1" dirty="0" smtClean="0"/>
              <a:t>mensajes </a:t>
            </a:r>
            <a:r>
              <a:rPr lang="es-CO" sz="2400" b="1" dirty="0"/>
              <a:t>de esperanza y consuelo. Hay flores en </a:t>
            </a:r>
            <a:r>
              <a:rPr lang="es-CO" sz="2400" b="1" dirty="0" smtClean="0"/>
              <a:t>los</a:t>
            </a:r>
            <a:r>
              <a:rPr lang="es-CO" sz="2400" dirty="0" smtClean="0"/>
              <a:t> </a:t>
            </a:r>
            <a:r>
              <a:rPr lang="es-CO" sz="2400" b="1" dirty="0" smtClean="0"/>
              <a:t>cardos </a:t>
            </a:r>
            <a:r>
              <a:rPr lang="es-CO" sz="2400" b="1" dirty="0"/>
              <a:t>y las espinas están cubiertas de rosas</a:t>
            </a:r>
            <a:r>
              <a:rPr lang="es-CO" sz="2400" b="1" dirty="0" smtClean="0"/>
              <a:t>.</a:t>
            </a:r>
            <a:endParaRPr lang="es-CO" sz="2400" dirty="0"/>
          </a:p>
        </p:txBody>
      </p:sp>
      <p:pic>
        <p:nvPicPr>
          <p:cNvPr id="4098" name="Picture 2" descr="https://encrypted-tbn2.gstatic.com/images?q=tbn:ANd9GcRC8IqLR7D-Vj9re62fI6JPW7wrzDqVb3uy5kgFITEjeVOWR49z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476672"/>
            <a:ext cx="2880320" cy="32392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https://encrypted-tbn3.gstatic.com/images?q=tbn:ANd9GcTA0_rtHiYL2756Bgk6K6sHhstjAD5zP_S4FeIz9EGlyB6z0llb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3680" y="476672"/>
            <a:ext cx="2700808" cy="32392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https://encrypted-tbn2.gstatic.com/images?q=tbn:ANd9GcR4kqEFfLpZP3yTwJpzBXezhGhYggLRuVOG1a-M8kKnVEtWIE-H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643" y="4437112"/>
            <a:ext cx="2543175" cy="2160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2966818" y="4450177"/>
            <a:ext cx="3470928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i="1" dirty="0" smtClean="0">
                <a:solidFill>
                  <a:srgbClr val="FF0000"/>
                </a:solidFill>
              </a:rPr>
              <a:t>Nota: Los </a:t>
            </a:r>
            <a:r>
              <a:rPr lang="es-CO" sz="2000" i="1" dirty="0">
                <a:solidFill>
                  <a:srgbClr val="FF0000"/>
                </a:solidFill>
              </a:rPr>
              <a:t>sufrimientos, aunque tu no lo </a:t>
            </a:r>
            <a:r>
              <a:rPr lang="es-CO" sz="2000" i="1" dirty="0" smtClean="0">
                <a:solidFill>
                  <a:srgbClr val="FF0000"/>
                </a:solidFill>
              </a:rPr>
              <a:t>entiendas ahora, </a:t>
            </a:r>
            <a:r>
              <a:rPr lang="es-CO" sz="2000" i="1" dirty="0">
                <a:solidFill>
                  <a:srgbClr val="FF0000"/>
                </a:solidFill>
              </a:rPr>
              <a:t>te fueron asignados como parte de tu recuperación </a:t>
            </a:r>
            <a:r>
              <a:rPr lang="es-CO" sz="2000" i="1" dirty="0" smtClean="0">
                <a:solidFill>
                  <a:srgbClr val="FF0000"/>
                </a:solidFill>
              </a:rPr>
              <a:t>espiritual, </a:t>
            </a:r>
            <a:r>
              <a:rPr lang="es-CO" sz="2000" i="1" dirty="0">
                <a:solidFill>
                  <a:srgbClr val="FF0000"/>
                </a:solidFill>
              </a:rPr>
              <a:t>para que busques a Dios</a:t>
            </a:r>
            <a:r>
              <a:rPr lang="es-CO" sz="2000" i="1" dirty="0" smtClean="0">
                <a:solidFill>
                  <a:srgbClr val="FF0000"/>
                </a:solidFill>
              </a:rPr>
              <a:t>. Y después serás inmensamente feliz.</a:t>
            </a:r>
            <a:endParaRPr lang="es-CO" sz="2000" i="1" dirty="0">
              <a:solidFill>
                <a:srgbClr val="FF0000"/>
              </a:solidFill>
            </a:endParaRPr>
          </a:p>
        </p:txBody>
      </p:sp>
      <p:pic>
        <p:nvPicPr>
          <p:cNvPr id="4106" name="Picture 10" descr="http://www.bibleuniversity.com/images/CourseID1/lesson08-13.jpg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7746" y="4450177"/>
            <a:ext cx="2526742" cy="2147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14714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32656"/>
            <a:ext cx="5122912" cy="6192688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es-CO" b="1" dirty="0"/>
              <a:t>"Dios es amor", está escrito en cada capullo de flor </a:t>
            </a:r>
            <a:r>
              <a:rPr lang="es-CO" b="1" dirty="0" smtClean="0"/>
              <a:t>que</a:t>
            </a:r>
            <a:r>
              <a:rPr lang="es-CO" dirty="0"/>
              <a:t> </a:t>
            </a:r>
            <a:r>
              <a:rPr lang="es-CO" b="1" dirty="0" smtClean="0"/>
              <a:t>se </a:t>
            </a:r>
            <a:r>
              <a:rPr lang="es-CO" b="1" dirty="0"/>
              <a:t>abre, en cada tallo de la naciente hierba. </a:t>
            </a:r>
            <a:endParaRPr lang="es-CO" b="1" dirty="0" smtClean="0"/>
          </a:p>
          <a:p>
            <a:pPr marL="0" indent="0" algn="ctr">
              <a:buNone/>
            </a:pPr>
            <a:r>
              <a:rPr lang="es-CO" b="1" dirty="0" smtClean="0"/>
              <a:t>Los hermosos</a:t>
            </a:r>
            <a:r>
              <a:rPr lang="es-CO" dirty="0"/>
              <a:t> </a:t>
            </a:r>
            <a:r>
              <a:rPr lang="es-CO" b="1" dirty="0" smtClean="0"/>
              <a:t>pájaros </a:t>
            </a:r>
            <a:r>
              <a:rPr lang="es-CO" b="1" dirty="0"/>
              <a:t>que llenan el aire de melodías con sus </a:t>
            </a:r>
            <a:r>
              <a:rPr lang="es-CO" b="1" dirty="0" smtClean="0"/>
              <a:t>preciosos</a:t>
            </a:r>
            <a:r>
              <a:rPr lang="es-CO" dirty="0"/>
              <a:t> </a:t>
            </a:r>
            <a:r>
              <a:rPr lang="es-CO" b="1" dirty="0" smtClean="0"/>
              <a:t>cantos</a:t>
            </a:r>
            <a:r>
              <a:rPr lang="es-CO" b="1" dirty="0"/>
              <a:t>, las flores exquisitamente matizadas que en </a:t>
            </a:r>
            <a:r>
              <a:rPr lang="es-CO" b="1" dirty="0" smtClean="0"/>
              <a:t>su</a:t>
            </a:r>
            <a:r>
              <a:rPr lang="es-CO" dirty="0"/>
              <a:t> </a:t>
            </a:r>
            <a:r>
              <a:rPr lang="es-CO" b="1" dirty="0" smtClean="0"/>
              <a:t>perfección </a:t>
            </a:r>
            <a:r>
              <a:rPr lang="es-CO" b="1" dirty="0"/>
              <a:t>perfuman el aire, los elevados árboles </a:t>
            </a:r>
            <a:r>
              <a:rPr lang="es-CO" b="1" dirty="0" smtClean="0"/>
              <a:t>del</a:t>
            </a:r>
            <a:r>
              <a:rPr lang="es-CO" dirty="0"/>
              <a:t> </a:t>
            </a:r>
            <a:r>
              <a:rPr lang="es-CO" b="1" dirty="0" smtClean="0"/>
              <a:t>bosque </a:t>
            </a:r>
            <a:r>
              <a:rPr lang="es-CO" b="1" dirty="0"/>
              <a:t>con su rico follaje de viviente verdor, todos </a:t>
            </a:r>
            <a:r>
              <a:rPr lang="es-CO" b="1" dirty="0" smtClean="0"/>
              <a:t>dan</a:t>
            </a:r>
            <a:r>
              <a:rPr lang="es-CO" dirty="0"/>
              <a:t> </a:t>
            </a:r>
            <a:r>
              <a:rPr lang="es-CO" b="1" dirty="0" smtClean="0"/>
              <a:t>testimonio </a:t>
            </a:r>
            <a:r>
              <a:rPr lang="es-CO" b="1" dirty="0"/>
              <a:t>del tierno y paternal cuidado de nuestro Dios </a:t>
            </a:r>
            <a:r>
              <a:rPr lang="es-CO" b="1" dirty="0" smtClean="0"/>
              <a:t>y</a:t>
            </a:r>
            <a:r>
              <a:rPr lang="es-CO" dirty="0"/>
              <a:t> </a:t>
            </a:r>
            <a:r>
              <a:rPr lang="es-CO" b="1" dirty="0" smtClean="0"/>
              <a:t>de </a:t>
            </a:r>
            <a:r>
              <a:rPr lang="es-CO" b="1" dirty="0"/>
              <a:t>su deseo de hacer felices a sus </a:t>
            </a:r>
            <a:r>
              <a:rPr lang="es-CO" b="1" dirty="0" smtClean="0"/>
              <a:t>hijos.</a:t>
            </a:r>
            <a:endParaRPr lang="es-CO" dirty="0"/>
          </a:p>
        </p:txBody>
      </p:sp>
      <p:pic>
        <p:nvPicPr>
          <p:cNvPr id="5122" name="Picture 2" descr="http://2.bp.blogspot.com/-V1pAUuCYx-4/TzmdgUAirtI/AAAAAAAAAL0/co7rQ53aM-U/s1600/Pajaros-en-Jardines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73824" y="1340768"/>
            <a:ext cx="324036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5679189" y="4238115"/>
            <a:ext cx="326206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400" b="1" dirty="0">
                <a:solidFill>
                  <a:srgbClr val="FF0000"/>
                </a:solidFill>
              </a:rPr>
              <a:t>No te desanimes, Dios te ama, quiere sanar tur heridas. </a:t>
            </a:r>
            <a:r>
              <a:rPr lang="es-CO" sz="2400" b="1" dirty="0" smtClean="0">
                <a:solidFill>
                  <a:srgbClr val="FF0000"/>
                </a:solidFill>
              </a:rPr>
              <a:t>Prepárate </a:t>
            </a:r>
            <a:r>
              <a:rPr lang="es-CO" sz="2400" b="1" dirty="0">
                <a:solidFill>
                  <a:srgbClr val="FF0000"/>
                </a:solidFill>
              </a:rPr>
              <a:t>que muy pronto estarás con </a:t>
            </a:r>
            <a:r>
              <a:rPr lang="es-CO" sz="2400" b="1" dirty="0" smtClean="0">
                <a:solidFill>
                  <a:srgbClr val="FF0000"/>
                </a:solidFill>
              </a:rPr>
              <a:t>Cristo </a:t>
            </a:r>
            <a:r>
              <a:rPr lang="es-CO" sz="2400" b="1" dirty="0">
                <a:solidFill>
                  <a:srgbClr val="FF0000"/>
                </a:solidFill>
              </a:rPr>
              <a:t>en el reino de los cielos.</a:t>
            </a:r>
          </a:p>
        </p:txBody>
      </p:sp>
    </p:spTree>
    <p:extLst>
      <p:ext uri="{BB962C8B-B14F-4D97-AF65-F5344CB8AC3E}">
        <p14:creationId xmlns:p14="http://schemas.microsoft.com/office/powerpoint/2010/main" val="24616533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>
            <a:noAutofit/>
          </a:bodyPr>
          <a:lstStyle/>
          <a:p>
            <a:r>
              <a:rPr lang="es-CO" sz="3200" b="1" dirty="0" smtClean="0"/>
              <a:t/>
            </a:r>
            <a:br>
              <a:rPr lang="es-CO" sz="3200" b="1" dirty="0" smtClean="0"/>
            </a:br>
            <a:r>
              <a:rPr lang="es-CO" sz="3200" b="1" dirty="0" smtClean="0"/>
              <a:t>La </a:t>
            </a:r>
            <a:r>
              <a:rPr lang="es-CO" sz="3200" b="1" dirty="0"/>
              <a:t>Palabra de Dios revela su carácter. El mismo ha</a:t>
            </a:r>
            <a:r>
              <a:rPr lang="es-CO" sz="3200" dirty="0"/>
              <a:t> </a:t>
            </a:r>
            <a:r>
              <a:rPr lang="es-CO" sz="3200" b="1" dirty="0"/>
              <a:t>declarado su infinito amor y piedad. </a:t>
            </a:r>
            <a:br>
              <a:rPr lang="es-CO" sz="3200" b="1" dirty="0"/>
            </a:br>
            <a:endParaRPr lang="es-CO" sz="3200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97152"/>
          </a:xfrm>
          <a:blipFill>
            <a:blip r:embed="rId2"/>
            <a:tile tx="0" ty="0" sx="100000" sy="100000" flip="none" algn="tl"/>
          </a:blipFill>
        </p:spPr>
        <p:txBody>
          <a:bodyPr>
            <a:normAutofit fontScale="77500" lnSpcReduction="20000"/>
          </a:bodyPr>
          <a:lstStyle/>
          <a:p>
            <a:pPr marL="0" indent="0" algn="ctr">
              <a:buNone/>
            </a:pPr>
            <a:r>
              <a:rPr lang="es-CO" dirty="0" smtClean="0"/>
              <a:t>Cuando </a:t>
            </a:r>
            <a:r>
              <a:rPr lang="es-CO" dirty="0"/>
              <a:t>Moisés dijo</a:t>
            </a:r>
            <a:r>
              <a:rPr lang="es-CO" b="1" dirty="0" smtClean="0"/>
              <a:t>:</a:t>
            </a:r>
            <a:r>
              <a:rPr lang="es-CO" dirty="0"/>
              <a:t> </a:t>
            </a:r>
            <a:r>
              <a:rPr lang="es-CO" b="1" dirty="0" smtClean="0"/>
              <a:t>"</a:t>
            </a:r>
            <a:r>
              <a:rPr lang="es-CO" dirty="0">
                <a:latin typeface="Agency FB" pitchFamily="34" charset="0"/>
              </a:rPr>
              <a:t>Ruégote me permitas ver tu gloria</a:t>
            </a:r>
            <a:r>
              <a:rPr lang="es-CO" b="1" dirty="0"/>
              <a:t>", </a:t>
            </a:r>
            <a:r>
              <a:rPr lang="es-CO" dirty="0"/>
              <a:t>Jehová respondió</a:t>
            </a:r>
            <a:r>
              <a:rPr lang="es-CO" b="1" dirty="0"/>
              <a:t>: "</a:t>
            </a:r>
            <a:r>
              <a:rPr lang="es-CO" b="1" dirty="0" smtClean="0">
                <a:latin typeface="Agency FB" pitchFamily="34" charset="0"/>
              </a:rPr>
              <a:t>Yo</a:t>
            </a:r>
            <a:r>
              <a:rPr lang="es-CO" dirty="0">
                <a:latin typeface="Agency FB" pitchFamily="34" charset="0"/>
              </a:rPr>
              <a:t> </a:t>
            </a:r>
            <a:r>
              <a:rPr lang="es-CO" b="1" dirty="0" smtClean="0">
                <a:latin typeface="Agency FB" pitchFamily="34" charset="0"/>
              </a:rPr>
              <a:t>haré </a:t>
            </a:r>
            <a:r>
              <a:rPr lang="es-CO" b="1" dirty="0">
                <a:latin typeface="Agency FB" pitchFamily="34" charset="0"/>
              </a:rPr>
              <a:t>que pase toda mi benignidad ante tu vista</a:t>
            </a:r>
            <a:r>
              <a:rPr lang="es-CO" b="1" dirty="0"/>
              <a:t>". </a:t>
            </a:r>
            <a:r>
              <a:rPr lang="es-CO" b="1" dirty="0">
                <a:solidFill>
                  <a:srgbClr val="FF0000"/>
                </a:solidFill>
              </a:rPr>
              <a:t>(</a:t>
            </a:r>
            <a:r>
              <a:rPr lang="es-CO" b="1" dirty="0" smtClean="0">
                <a:solidFill>
                  <a:srgbClr val="FF0000"/>
                </a:solidFill>
              </a:rPr>
              <a:t>Éxodo</a:t>
            </a:r>
            <a:r>
              <a:rPr lang="es-CO" dirty="0">
                <a:solidFill>
                  <a:srgbClr val="FF0000"/>
                </a:solidFill>
              </a:rPr>
              <a:t> </a:t>
            </a:r>
            <a:r>
              <a:rPr lang="es-CO" b="1" dirty="0" smtClean="0">
                <a:solidFill>
                  <a:srgbClr val="FF0000"/>
                </a:solidFill>
              </a:rPr>
              <a:t>33</a:t>
            </a:r>
            <a:r>
              <a:rPr lang="es-CO" b="1" dirty="0">
                <a:solidFill>
                  <a:srgbClr val="FF0000"/>
                </a:solidFill>
              </a:rPr>
              <a:t>: 18, 19</a:t>
            </a:r>
            <a:r>
              <a:rPr lang="es-CO" b="1" dirty="0" smtClean="0">
                <a:solidFill>
                  <a:srgbClr val="FF0000"/>
                </a:solidFill>
              </a:rPr>
              <a:t>). </a:t>
            </a:r>
          </a:p>
          <a:p>
            <a:pPr marL="0" indent="0" algn="ctr">
              <a:buNone/>
            </a:pPr>
            <a:r>
              <a:rPr lang="es-CO" dirty="0" smtClean="0"/>
              <a:t>Tal </a:t>
            </a:r>
            <a:r>
              <a:rPr lang="es-CO" dirty="0"/>
              <a:t>es su gloria. Jehová pasó delante </a:t>
            </a:r>
            <a:r>
              <a:rPr lang="es-CO" dirty="0" smtClean="0"/>
              <a:t>de Moisés </a:t>
            </a:r>
            <a:r>
              <a:rPr lang="es-CO" dirty="0"/>
              <a:t>y clamó: "</a:t>
            </a:r>
            <a:r>
              <a:rPr lang="es-CO" dirty="0">
                <a:latin typeface="Agency FB" pitchFamily="34" charset="0"/>
              </a:rPr>
              <a:t>Jehová, Jehová, Dios compasivo </a:t>
            </a:r>
            <a:r>
              <a:rPr lang="es-CO" dirty="0" smtClean="0">
                <a:latin typeface="Agency FB" pitchFamily="34" charset="0"/>
              </a:rPr>
              <a:t>y clemente </a:t>
            </a:r>
            <a:r>
              <a:rPr lang="es-CO" dirty="0">
                <a:latin typeface="Agency FB" pitchFamily="34" charset="0"/>
              </a:rPr>
              <a:t>lento en iras y grande en misericordia y </a:t>
            </a:r>
            <a:r>
              <a:rPr lang="es-CO" dirty="0" smtClean="0">
                <a:latin typeface="Agency FB" pitchFamily="34" charset="0"/>
              </a:rPr>
              <a:t>en Fidelidad</a:t>
            </a:r>
            <a:r>
              <a:rPr lang="es-CO" dirty="0">
                <a:latin typeface="Agency FB" pitchFamily="34" charset="0"/>
              </a:rPr>
              <a:t>; que usa de misericordia hasta la </a:t>
            </a:r>
            <a:r>
              <a:rPr lang="es-CO" dirty="0" smtClean="0">
                <a:latin typeface="Agency FB" pitchFamily="34" charset="0"/>
              </a:rPr>
              <a:t>milésima generación</a:t>
            </a:r>
            <a:r>
              <a:rPr lang="es-CO" dirty="0">
                <a:latin typeface="Agency FB" pitchFamily="34" charset="0"/>
              </a:rPr>
              <a:t>; que perdona la iniquidad, la transgresión y </a:t>
            </a:r>
            <a:r>
              <a:rPr lang="es-CO" dirty="0" smtClean="0">
                <a:latin typeface="Agency FB" pitchFamily="34" charset="0"/>
              </a:rPr>
              <a:t>el pecado</a:t>
            </a:r>
            <a:r>
              <a:rPr lang="es-CO" b="1" dirty="0"/>
              <a:t>". </a:t>
            </a:r>
            <a:r>
              <a:rPr lang="es-CO" b="1" dirty="0">
                <a:solidFill>
                  <a:srgbClr val="FF0000"/>
                </a:solidFill>
              </a:rPr>
              <a:t>(Éxodo 34: 6, 7</a:t>
            </a:r>
            <a:r>
              <a:rPr lang="es-CO" b="1" dirty="0" smtClean="0">
                <a:solidFill>
                  <a:srgbClr val="FF0000"/>
                </a:solidFill>
              </a:rPr>
              <a:t>).</a:t>
            </a:r>
          </a:p>
          <a:p>
            <a:pPr marL="0" indent="0" algn="ctr">
              <a:buNone/>
            </a:pPr>
            <a:r>
              <a:rPr lang="es-CO" b="1" dirty="0" smtClean="0">
                <a:solidFill>
                  <a:srgbClr val="FF0000"/>
                </a:solidFill>
              </a:rPr>
              <a:t> </a:t>
            </a:r>
          </a:p>
          <a:p>
            <a:pPr marL="0" indent="0" algn="ctr">
              <a:buNone/>
            </a:pPr>
            <a:r>
              <a:rPr lang="es-CO" b="1" dirty="0" smtClean="0"/>
              <a:t>"</a:t>
            </a:r>
            <a:r>
              <a:rPr lang="es-CO" dirty="0">
                <a:latin typeface="Agency FB" pitchFamily="34" charset="0"/>
              </a:rPr>
              <a:t>Lento en iras y grande en</a:t>
            </a:r>
          </a:p>
          <a:p>
            <a:pPr marL="0" indent="0" algn="ctr">
              <a:buNone/>
            </a:pPr>
            <a:r>
              <a:rPr lang="es-CO" dirty="0">
                <a:latin typeface="Agency FB" pitchFamily="34" charset="0"/>
              </a:rPr>
              <a:t>misericordia</a:t>
            </a:r>
            <a:r>
              <a:rPr lang="es-CO" b="1" dirty="0">
                <a:solidFill>
                  <a:srgbClr val="FF0000"/>
                </a:solidFill>
              </a:rPr>
              <a:t>" (Jonás 4: </a:t>
            </a:r>
            <a:r>
              <a:rPr lang="es-CO" b="1" dirty="0" smtClean="0">
                <a:solidFill>
                  <a:srgbClr val="FF0000"/>
                </a:solidFill>
              </a:rPr>
              <a:t>2).</a:t>
            </a:r>
          </a:p>
          <a:p>
            <a:pPr marL="0" indent="0" algn="ctr">
              <a:buNone/>
            </a:pPr>
            <a:endParaRPr lang="es-CO" b="1" dirty="0" smtClean="0"/>
          </a:p>
          <a:p>
            <a:pPr marL="0" indent="0" algn="ctr">
              <a:buNone/>
            </a:pPr>
            <a:r>
              <a:rPr lang="es-CO" b="1" dirty="0" smtClean="0"/>
              <a:t>"</a:t>
            </a:r>
            <a:r>
              <a:rPr lang="es-CO" dirty="0">
                <a:latin typeface="Agency FB" pitchFamily="34" charset="0"/>
              </a:rPr>
              <a:t>Porque se deleita en </a:t>
            </a:r>
            <a:r>
              <a:rPr lang="es-CO" dirty="0" smtClean="0">
                <a:latin typeface="Agency FB" pitchFamily="34" charset="0"/>
              </a:rPr>
              <a:t>la misericordia</a:t>
            </a:r>
            <a:r>
              <a:rPr lang="es-CO" b="1" dirty="0" smtClean="0"/>
              <a:t>".</a:t>
            </a:r>
          </a:p>
          <a:p>
            <a:pPr marL="0" indent="0" algn="ctr">
              <a:buNone/>
            </a:pPr>
            <a:r>
              <a:rPr lang="es-CO" b="1" dirty="0" smtClean="0"/>
              <a:t> </a:t>
            </a:r>
            <a:r>
              <a:rPr lang="es-CO" b="1" dirty="0">
                <a:solidFill>
                  <a:srgbClr val="FF0000"/>
                </a:solidFill>
              </a:rPr>
              <a:t>(Miqueas 7: 18</a:t>
            </a:r>
            <a:r>
              <a:rPr lang="es-CO" b="1" dirty="0" smtClean="0">
                <a:solidFill>
                  <a:srgbClr val="FF0000"/>
                </a:solidFill>
              </a:rPr>
              <a:t>).</a:t>
            </a:r>
            <a:endParaRPr lang="es-CO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5607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79512" y="0"/>
            <a:ext cx="8784976" cy="6858000"/>
          </a:xfrm>
          <a:solidFill>
            <a:srgbClr val="002060"/>
          </a:solidFill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es-CO" b="1" dirty="0" smtClean="0">
                <a:solidFill>
                  <a:schemeClr val="bg1"/>
                </a:solidFill>
              </a:rPr>
              <a:t>Dios </a:t>
            </a:r>
            <a:r>
              <a:rPr lang="es-CO" b="1" dirty="0">
                <a:solidFill>
                  <a:schemeClr val="bg1"/>
                </a:solidFill>
              </a:rPr>
              <a:t>ha unido nuestros corazones a él con </a:t>
            </a:r>
            <a:r>
              <a:rPr lang="es-CO" b="1" dirty="0" smtClean="0">
                <a:solidFill>
                  <a:schemeClr val="bg1"/>
                </a:solidFill>
              </a:rPr>
              <a:t>pruebas</a:t>
            </a:r>
            <a:r>
              <a:rPr lang="es-CO" dirty="0">
                <a:solidFill>
                  <a:schemeClr val="bg1"/>
                </a:solidFill>
              </a:rPr>
              <a:t> </a:t>
            </a:r>
            <a:r>
              <a:rPr lang="es-CO" b="1" dirty="0" smtClean="0">
                <a:solidFill>
                  <a:schemeClr val="bg1"/>
                </a:solidFill>
              </a:rPr>
              <a:t>innumerables </a:t>
            </a:r>
            <a:r>
              <a:rPr lang="es-CO" b="1" dirty="0">
                <a:solidFill>
                  <a:schemeClr val="bg1"/>
                </a:solidFill>
              </a:rPr>
              <a:t>en los cielos y en la tierra. Mediante </a:t>
            </a:r>
            <a:r>
              <a:rPr lang="es-CO" b="1" dirty="0" smtClean="0">
                <a:solidFill>
                  <a:schemeClr val="bg1"/>
                </a:solidFill>
              </a:rPr>
              <a:t>las</a:t>
            </a:r>
            <a:r>
              <a:rPr lang="es-CO" dirty="0">
                <a:solidFill>
                  <a:schemeClr val="bg1"/>
                </a:solidFill>
              </a:rPr>
              <a:t> </a:t>
            </a:r>
            <a:r>
              <a:rPr lang="es-CO" b="1" dirty="0" smtClean="0">
                <a:solidFill>
                  <a:schemeClr val="bg1"/>
                </a:solidFill>
              </a:rPr>
              <a:t>cosas </a:t>
            </a:r>
            <a:r>
              <a:rPr lang="es-CO" b="1" dirty="0">
                <a:solidFill>
                  <a:schemeClr val="bg1"/>
                </a:solidFill>
              </a:rPr>
              <a:t>de la naturaleza y los más profundos y tiernos </a:t>
            </a:r>
            <a:r>
              <a:rPr lang="es-CO" b="1" dirty="0" smtClean="0">
                <a:solidFill>
                  <a:schemeClr val="bg1"/>
                </a:solidFill>
              </a:rPr>
              <a:t>lazos</a:t>
            </a:r>
            <a:r>
              <a:rPr lang="es-CO" dirty="0">
                <a:solidFill>
                  <a:schemeClr val="bg1"/>
                </a:solidFill>
              </a:rPr>
              <a:t> </a:t>
            </a:r>
            <a:r>
              <a:rPr lang="es-CO" b="1" dirty="0" smtClean="0">
                <a:solidFill>
                  <a:schemeClr val="bg1"/>
                </a:solidFill>
              </a:rPr>
              <a:t>que </a:t>
            </a:r>
            <a:r>
              <a:rPr lang="es-CO" b="1" dirty="0">
                <a:solidFill>
                  <a:schemeClr val="bg1"/>
                </a:solidFill>
              </a:rPr>
              <a:t>el corazón humano pueda conocer en la tierra, </a:t>
            </a:r>
            <a:r>
              <a:rPr lang="es-CO" b="1" dirty="0" smtClean="0">
                <a:solidFill>
                  <a:schemeClr val="bg1"/>
                </a:solidFill>
              </a:rPr>
              <a:t>ha</a:t>
            </a:r>
            <a:r>
              <a:rPr lang="es-CO" dirty="0">
                <a:solidFill>
                  <a:schemeClr val="bg1"/>
                </a:solidFill>
              </a:rPr>
              <a:t> </a:t>
            </a:r>
            <a:r>
              <a:rPr lang="es-CO" b="1" dirty="0" smtClean="0">
                <a:solidFill>
                  <a:schemeClr val="bg1"/>
                </a:solidFill>
              </a:rPr>
              <a:t>procurado </a:t>
            </a:r>
            <a:r>
              <a:rPr lang="es-CO" b="1" dirty="0">
                <a:solidFill>
                  <a:schemeClr val="bg1"/>
                </a:solidFill>
              </a:rPr>
              <a:t>revelársenos. </a:t>
            </a:r>
            <a:r>
              <a:rPr lang="es-CO" b="1" dirty="0" smtClean="0">
                <a:solidFill>
                  <a:schemeClr val="bg1"/>
                </a:solidFill>
              </a:rPr>
              <a:t>Con </a:t>
            </a:r>
            <a:r>
              <a:rPr lang="es-CO" b="1" dirty="0">
                <a:solidFill>
                  <a:schemeClr val="bg1"/>
                </a:solidFill>
              </a:rPr>
              <a:t>todo, estas cosas </a:t>
            </a:r>
            <a:r>
              <a:rPr lang="es-CO" b="1" dirty="0" smtClean="0">
                <a:solidFill>
                  <a:schemeClr val="bg1"/>
                </a:solidFill>
              </a:rPr>
              <a:t>sólo</a:t>
            </a:r>
            <a:r>
              <a:rPr lang="es-CO" dirty="0">
                <a:solidFill>
                  <a:schemeClr val="bg1"/>
                </a:solidFill>
              </a:rPr>
              <a:t> </a:t>
            </a:r>
            <a:r>
              <a:rPr lang="es-CO" b="1" dirty="0" smtClean="0">
                <a:solidFill>
                  <a:schemeClr val="bg1"/>
                </a:solidFill>
              </a:rPr>
              <a:t>representan </a:t>
            </a:r>
            <a:r>
              <a:rPr lang="es-CO" b="1" dirty="0">
                <a:solidFill>
                  <a:schemeClr val="bg1"/>
                </a:solidFill>
              </a:rPr>
              <a:t>imperfectamente su amor. </a:t>
            </a:r>
            <a:endParaRPr lang="es-CO" b="1" dirty="0" smtClean="0">
              <a:solidFill>
                <a:schemeClr val="bg1"/>
              </a:solidFill>
            </a:endParaRPr>
          </a:p>
          <a:p>
            <a:pPr marL="0" indent="0" algn="ctr">
              <a:buNone/>
            </a:pPr>
            <a:r>
              <a:rPr lang="es-CO" b="1" dirty="0" smtClean="0">
                <a:solidFill>
                  <a:schemeClr val="bg1"/>
                </a:solidFill>
              </a:rPr>
              <a:t>Aunque </a:t>
            </a:r>
            <a:r>
              <a:rPr lang="es-CO" b="1" dirty="0">
                <a:solidFill>
                  <a:schemeClr val="bg1"/>
                </a:solidFill>
              </a:rPr>
              <a:t>se </a:t>
            </a:r>
            <a:r>
              <a:rPr lang="es-CO" b="1" dirty="0" smtClean="0">
                <a:solidFill>
                  <a:schemeClr val="bg1"/>
                </a:solidFill>
              </a:rPr>
              <a:t>habían</a:t>
            </a:r>
            <a:r>
              <a:rPr lang="es-CO" dirty="0">
                <a:solidFill>
                  <a:schemeClr val="bg1"/>
                </a:solidFill>
              </a:rPr>
              <a:t> </a:t>
            </a:r>
            <a:r>
              <a:rPr lang="es-CO" b="1" dirty="0" smtClean="0">
                <a:solidFill>
                  <a:schemeClr val="bg1"/>
                </a:solidFill>
              </a:rPr>
              <a:t>dado </a:t>
            </a:r>
            <a:r>
              <a:rPr lang="es-CO" b="1" dirty="0">
                <a:solidFill>
                  <a:schemeClr val="bg1"/>
                </a:solidFill>
              </a:rPr>
              <a:t>todas estas pruebas evidentes, el enemigo del </a:t>
            </a:r>
            <a:r>
              <a:rPr lang="es-CO" b="1" dirty="0" smtClean="0">
                <a:solidFill>
                  <a:schemeClr val="bg1"/>
                </a:solidFill>
              </a:rPr>
              <a:t>bien</a:t>
            </a:r>
            <a:r>
              <a:rPr lang="es-CO" dirty="0">
                <a:solidFill>
                  <a:schemeClr val="bg1"/>
                </a:solidFill>
              </a:rPr>
              <a:t> </a:t>
            </a:r>
            <a:r>
              <a:rPr lang="es-CO" b="1" dirty="0" smtClean="0">
                <a:solidFill>
                  <a:schemeClr val="bg1"/>
                </a:solidFill>
              </a:rPr>
              <a:t>cegó </a:t>
            </a:r>
            <a:r>
              <a:rPr lang="es-CO" b="1" dirty="0">
                <a:solidFill>
                  <a:schemeClr val="bg1"/>
                </a:solidFill>
              </a:rPr>
              <a:t>el entendimiento de los hombres, para que </a:t>
            </a:r>
            <a:r>
              <a:rPr lang="es-CO" b="1" dirty="0" smtClean="0">
                <a:solidFill>
                  <a:schemeClr val="bg1"/>
                </a:solidFill>
              </a:rPr>
              <a:t>éstos</a:t>
            </a:r>
            <a:r>
              <a:rPr lang="es-CO" dirty="0">
                <a:solidFill>
                  <a:schemeClr val="bg1"/>
                </a:solidFill>
              </a:rPr>
              <a:t> </a:t>
            </a:r>
            <a:r>
              <a:rPr lang="es-CO" b="1" dirty="0" smtClean="0">
                <a:solidFill>
                  <a:schemeClr val="bg1"/>
                </a:solidFill>
              </a:rPr>
              <a:t>mirasen </a:t>
            </a:r>
            <a:r>
              <a:rPr lang="es-CO" b="1" dirty="0">
                <a:solidFill>
                  <a:schemeClr val="bg1"/>
                </a:solidFill>
              </a:rPr>
              <a:t>a Dios con temor, para que lo </a:t>
            </a:r>
            <a:r>
              <a:rPr lang="es-CO" b="1" dirty="0" smtClean="0">
                <a:solidFill>
                  <a:schemeClr val="bg1"/>
                </a:solidFill>
              </a:rPr>
              <a:t>considerasen</a:t>
            </a:r>
            <a:r>
              <a:rPr lang="es-CO" dirty="0">
                <a:solidFill>
                  <a:schemeClr val="bg1"/>
                </a:solidFill>
              </a:rPr>
              <a:t> </a:t>
            </a:r>
            <a:r>
              <a:rPr lang="es-CO" b="1" dirty="0" smtClean="0">
                <a:solidFill>
                  <a:schemeClr val="bg1"/>
                </a:solidFill>
              </a:rPr>
              <a:t>severo </a:t>
            </a:r>
            <a:r>
              <a:rPr lang="es-CO" b="1" dirty="0">
                <a:solidFill>
                  <a:schemeClr val="bg1"/>
                </a:solidFill>
              </a:rPr>
              <a:t>e implacable. </a:t>
            </a:r>
            <a:endParaRPr lang="es-CO" b="1" dirty="0" smtClean="0">
              <a:solidFill>
                <a:schemeClr val="bg1"/>
              </a:solidFill>
            </a:endParaRPr>
          </a:p>
          <a:p>
            <a:pPr marL="0" indent="0" algn="ctr">
              <a:buNone/>
            </a:pPr>
            <a:r>
              <a:rPr lang="es-CO" b="1" dirty="0" smtClean="0">
                <a:solidFill>
                  <a:schemeClr val="bg1"/>
                </a:solidFill>
              </a:rPr>
              <a:t>Satanás </a:t>
            </a:r>
            <a:r>
              <a:rPr lang="es-CO" b="1" dirty="0">
                <a:solidFill>
                  <a:schemeClr val="bg1"/>
                </a:solidFill>
              </a:rPr>
              <a:t>indujo a los hombres </a:t>
            </a:r>
            <a:r>
              <a:rPr lang="es-CO" b="1" dirty="0" smtClean="0">
                <a:solidFill>
                  <a:schemeClr val="bg1"/>
                </a:solidFill>
              </a:rPr>
              <a:t>a concebir </a:t>
            </a:r>
            <a:r>
              <a:rPr lang="es-CO" b="1" dirty="0">
                <a:solidFill>
                  <a:schemeClr val="bg1"/>
                </a:solidFill>
              </a:rPr>
              <a:t>a Dios como un ser cuyo principal atributo es </a:t>
            </a:r>
            <a:r>
              <a:rPr lang="es-CO" b="1" dirty="0" smtClean="0">
                <a:solidFill>
                  <a:schemeClr val="bg1"/>
                </a:solidFill>
              </a:rPr>
              <a:t>una</a:t>
            </a:r>
            <a:r>
              <a:rPr lang="es-CO" dirty="0">
                <a:solidFill>
                  <a:schemeClr val="bg1"/>
                </a:solidFill>
              </a:rPr>
              <a:t> </a:t>
            </a:r>
            <a:r>
              <a:rPr lang="es-CO" b="1" dirty="0" smtClean="0">
                <a:solidFill>
                  <a:schemeClr val="bg1"/>
                </a:solidFill>
              </a:rPr>
              <a:t>justicia </a:t>
            </a:r>
            <a:r>
              <a:rPr lang="es-CO" b="1" dirty="0">
                <a:solidFill>
                  <a:schemeClr val="bg1"/>
                </a:solidFill>
              </a:rPr>
              <a:t>inexorable, como un juez severo, un duro, </a:t>
            </a:r>
            <a:r>
              <a:rPr lang="es-CO" b="1" dirty="0" smtClean="0">
                <a:solidFill>
                  <a:schemeClr val="bg1"/>
                </a:solidFill>
              </a:rPr>
              <a:t>estricto</a:t>
            </a:r>
            <a:r>
              <a:rPr lang="es-CO" dirty="0">
                <a:solidFill>
                  <a:schemeClr val="bg1"/>
                </a:solidFill>
              </a:rPr>
              <a:t> </a:t>
            </a:r>
            <a:r>
              <a:rPr lang="es-CO" b="1" dirty="0" smtClean="0">
                <a:solidFill>
                  <a:schemeClr val="bg1"/>
                </a:solidFill>
              </a:rPr>
              <a:t>acreedor</a:t>
            </a:r>
            <a:r>
              <a:rPr lang="es-CO" b="1" dirty="0">
                <a:solidFill>
                  <a:schemeClr val="bg1"/>
                </a:solidFill>
              </a:rPr>
              <a:t>. Pintó al Creador como un ser que está </a:t>
            </a:r>
            <a:r>
              <a:rPr lang="es-CO" b="1" dirty="0" smtClean="0">
                <a:solidFill>
                  <a:schemeClr val="bg1"/>
                </a:solidFill>
              </a:rPr>
              <a:t>velando</a:t>
            </a:r>
            <a:r>
              <a:rPr lang="es-CO" dirty="0">
                <a:solidFill>
                  <a:schemeClr val="bg1"/>
                </a:solidFill>
              </a:rPr>
              <a:t> </a:t>
            </a:r>
            <a:r>
              <a:rPr lang="es-CO" b="1" dirty="0" smtClean="0">
                <a:solidFill>
                  <a:schemeClr val="bg1"/>
                </a:solidFill>
              </a:rPr>
              <a:t>con </a:t>
            </a:r>
            <a:r>
              <a:rPr lang="es-CO" b="1" dirty="0">
                <a:solidFill>
                  <a:schemeClr val="bg1"/>
                </a:solidFill>
              </a:rPr>
              <a:t>ojo celoso por discernir los errores y faltas de </a:t>
            </a:r>
            <a:r>
              <a:rPr lang="es-CO" b="1" dirty="0" smtClean="0">
                <a:solidFill>
                  <a:schemeClr val="bg1"/>
                </a:solidFill>
              </a:rPr>
              <a:t>los</a:t>
            </a:r>
            <a:r>
              <a:rPr lang="es-CO" dirty="0">
                <a:solidFill>
                  <a:schemeClr val="bg1"/>
                </a:solidFill>
              </a:rPr>
              <a:t> </a:t>
            </a:r>
            <a:r>
              <a:rPr lang="es-CO" b="1" dirty="0" smtClean="0">
                <a:solidFill>
                  <a:schemeClr val="bg1"/>
                </a:solidFill>
              </a:rPr>
              <a:t>hombres</a:t>
            </a:r>
            <a:r>
              <a:rPr lang="es-CO" b="1" dirty="0">
                <a:solidFill>
                  <a:schemeClr val="bg1"/>
                </a:solidFill>
              </a:rPr>
              <a:t>, para visitarlos con juicios. </a:t>
            </a:r>
            <a:endParaRPr lang="es-CO" b="1" dirty="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313594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988840"/>
            <a:ext cx="8229600" cy="4536504"/>
          </a:xfrm>
        </p:spPr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r>
              <a:rPr lang="es-CO" dirty="0" smtClean="0"/>
              <a:t>El </a:t>
            </a:r>
            <a:r>
              <a:rPr lang="es-CO" dirty="0"/>
              <a:t>Hijo de Dios descendió del cielo para manifestar </a:t>
            </a:r>
            <a:r>
              <a:rPr lang="es-CO" dirty="0" smtClean="0"/>
              <a:t>al Padre.</a:t>
            </a:r>
          </a:p>
          <a:p>
            <a:pPr marL="0" indent="0" algn="ctr">
              <a:buNone/>
            </a:pPr>
            <a:r>
              <a:rPr lang="es-CO" dirty="0" smtClean="0"/>
              <a:t> </a:t>
            </a:r>
            <a:r>
              <a:rPr lang="es-CO" b="1" dirty="0"/>
              <a:t>"</a:t>
            </a:r>
            <a:r>
              <a:rPr lang="es-CO" b="1" dirty="0">
                <a:latin typeface="Agency FB" pitchFamily="34" charset="0"/>
              </a:rPr>
              <a:t>A Dios nadie jamás le ha visto: el Hijo </a:t>
            </a:r>
            <a:r>
              <a:rPr lang="es-CO" b="1" dirty="0" smtClean="0">
                <a:latin typeface="Agency FB" pitchFamily="34" charset="0"/>
              </a:rPr>
              <a:t>unigénito,</a:t>
            </a:r>
            <a:r>
              <a:rPr lang="es-CO" dirty="0">
                <a:latin typeface="Agency FB" pitchFamily="34" charset="0"/>
              </a:rPr>
              <a:t> </a:t>
            </a:r>
            <a:r>
              <a:rPr lang="es-CO" b="1" dirty="0" smtClean="0">
                <a:latin typeface="Agency FB" pitchFamily="34" charset="0"/>
              </a:rPr>
              <a:t>que </a:t>
            </a:r>
            <a:r>
              <a:rPr lang="es-CO" b="1" dirty="0">
                <a:latin typeface="Agency FB" pitchFamily="34" charset="0"/>
              </a:rPr>
              <a:t>está en el seno del Padre, él le ha dado a conocer</a:t>
            </a:r>
            <a:r>
              <a:rPr lang="es-CO" b="1" dirty="0" smtClean="0">
                <a:solidFill>
                  <a:srgbClr val="FF0000"/>
                </a:solidFill>
              </a:rPr>
              <a:t>".(</a:t>
            </a:r>
            <a:r>
              <a:rPr lang="es-CO" b="1" dirty="0">
                <a:solidFill>
                  <a:srgbClr val="FF0000"/>
                </a:solidFill>
              </a:rPr>
              <a:t>S. Juan 1: 18</a:t>
            </a:r>
            <a:r>
              <a:rPr lang="es-CO" b="1" dirty="0" smtClean="0">
                <a:solidFill>
                  <a:srgbClr val="FF0000"/>
                </a:solidFill>
              </a:rPr>
              <a:t>).</a:t>
            </a:r>
          </a:p>
          <a:p>
            <a:pPr marL="0" indent="0" algn="ctr">
              <a:buNone/>
            </a:pPr>
            <a:r>
              <a:rPr lang="es-CO" b="1" dirty="0" smtClean="0"/>
              <a:t> </a:t>
            </a:r>
            <a:r>
              <a:rPr lang="es-CO" b="1" dirty="0"/>
              <a:t>"</a:t>
            </a:r>
            <a:r>
              <a:rPr lang="es-CO" b="1" dirty="0">
                <a:latin typeface="Agency FB" pitchFamily="34" charset="0"/>
              </a:rPr>
              <a:t>Ni al Padre conoce nadie, sino el Hijo, </a:t>
            </a:r>
            <a:r>
              <a:rPr lang="es-CO" b="1" dirty="0" smtClean="0">
                <a:latin typeface="Agency FB" pitchFamily="34" charset="0"/>
              </a:rPr>
              <a:t>y</a:t>
            </a:r>
            <a:r>
              <a:rPr lang="es-CO" dirty="0">
                <a:latin typeface="Agency FB" pitchFamily="34" charset="0"/>
              </a:rPr>
              <a:t> </a:t>
            </a:r>
            <a:r>
              <a:rPr lang="es-CO" b="1" dirty="0" smtClean="0">
                <a:latin typeface="Agency FB" pitchFamily="34" charset="0"/>
              </a:rPr>
              <a:t>aquel </a:t>
            </a:r>
            <a:r>
              <a:rPr lang="es-CO" b="1" dirty="0">
                <a:latin typeface="Agency FB" pitchFamily="34" charset="0"/>
              </a:rPr>
              <a:t>a quien el Hijo lo quisiere revelar</a:t>
            </a:r>
            <a:r>
              <a:rPr lang="es-CO" b="1" dirty="0"/>
              <a:t>". </a:t>
            </a:r>
            <a:r>
              <a:rPr lang="es-CO" b="1" dirty="0">
                <a:solidFill>
                  <a:srgbClr val="FF0000"/>
                </a:solidFill>
              </a:rPr>
              <a:t>(S. Mateo 11: 27</a:t>
            </a:r>
            <a:r>
              <a:rPr lang="es-CO" b="1" dirty="0" smtClean="0">
                <a:solidFill>
                  <a:srgbClr val="FF0000"/>
                </a:solidFill>
              </a:rPr>
              <a:t>).</a:t>
            </a:r>
          </a:p>
          <a:p>
            <a:pPr marL="0" indent="0">
              <a:buNone/>
            </a:pPr>
            <a:endParaRPr lang="es-CO" dirty="0"/>
          </a:p>
          <a:p>
            <a:pPr marL="0" indent="0" algn="ctr">
              <a:buNone/>
            </a:pPr>
            <a:r>
              <a:rPr lang="es-CO" dirty="0"/>
              <a:t>Cuando uno de sus discípulos le dijo:</a:t>
            </a:r>
            <a:r>
              <a:rPr lang="es-CO" b="1" dirty="0"/>
              <a:t> "</a:t>
            </a:r>
            <a:r>
              <a:rPr lang="es-CO" b="1" dirty="0">
                <a:latin typeface="Agency FB" pitchFamily="34" charset="0"/>
              </a:rPr>
              <a:t>Muéstranos </a:t>
            </a:r>
            <a:r>
              <a:rPr lang="es-CO" b="1" dirty="0" smtClean="0">
                <a:latin typeface="Agency FB" pitchFamily="34" charset="0"/>
              </a:rPr>
              <a:t>al</a:t>
            </a:r>
            <a:r>
              <a:rPr lang="es-CO" dirty="0">
                <a:latin typeface="Agency FB" pitchFamily="34" charset="0"/>
              </a:rPr>
              <a:t> </a:t>
            </a:r>
            <a:r>
              <a:rPr lang="es-CO" b="1" dirty="0" smtClean="0">
                <a:latin typeface="Agency FB" pitchFamily="34" charset="0"/>
              </a:rPr>
              <a:t>Padre</a:t>
            </a:r>
            <a:r>
              <a:rPr lang="es-CO" b="1" dirty="0"/>
              <a:t>", </a:t>
            </a:r>
            <a:r>
              <a:rPr lang="es-CO" dirty="0"/>
              <a:t>Jesús respondió: </a:t>
            </a:r>
            <a:r>
              <a:rPr lang="es-CO" b="1" dirty="0"/>
              <a:t>"</a:t>
            </a:r>
            <a:r>
              <a:rPr lang="es-CO" b="1" dirty="0">
                <a:latin typeface="Agency FB" pitchFamily="34" charset="0"/>
              </a:rPr>
              <a:t>Tanto tiempo hace que </a:t>
            </a:r>
            <a:r>
              <a:rPr lang="es-CO" b="1" dirty="0" smtClean="0">
                <a:latin typeface="Agency FB" pitchFamily="34" charset="0"/>
              </a:rPr>
              <a:t>estoy</a:t>
            </a:r>
            <a:r>
              <a:rPr lang="es-CO" dirty="0">
                <a:latin typeface="Agency FB" pitchFamily="34" charset="0"/>
              </a:rPr>
              <a:t> </a:t>
            </a:r>
            <a:r>
              <a:rPr lang="es-CO" b="1" dirty="0" smtClean="0">
                <a:latin typeface="Agency FB" pitchFamily="34" charset="0"/>
              </a:rPr>
              <a:t>con </a:t>
            </a:r>
            <a:r>
              <a:rPr lang="es-CO" b="1" dirty="0">
                <a:latin typeface="Agency FB" pitchFamily="34" charset="0"/>
              </a:rPr>
              <a:t>vosotros, ¿y todavía no me conoces, Felipe? El </a:t>
            </a:r>
            <a:r>
              <a:rPr lang="es-CO" b="1" dirty="0" smtClean="0">
                <a:latin typeface="Agency FB" pitchFamily="34" charset="0"/>
              </a:rPr>
              <a:t>que</a:t>
            </a:r>
            <a:r>
              <a:rPr lang="es-CO" dirty="0">
                <a:latin typeface="Agency FB" pitchFamily="34" charset="0"/>
              </a:rPr>
              <a:t> </a:t>
            </a:r>
            <a:r>
              <a:rPr lang="es-CO" b="1" dirty="0" smtClean="0">
                <a:latin typeface="Agency FB" pitchFamily="34" charset="0"/>
              </a:rPr>
              <a:t>me </a:t>
            </a:r>
            <a:r>
              <a:rPr lang="es-CO" b="1" dirty="0">
                <a:latin typeface="Agency FB" pitchFamily="34" charset="0"/>
              </a:rPr>
              <a:t>ha visto a mí, ha visto al Padre: ¿Cómo pues dices </a:t>
            </a:r>
            <a:r>
              <a:rPr lang="es-CO" b="1" dirty="0" smtClean="0">
                <a:latin typeface="Agency FB" pitchFamily="34" charset="0"/>
              </a:rPr>
              <a:t>tú:</a:t>
            </a:r>
            <a:r>
              <a:rPr lang="es-CO" dirty="0">
                <a:latin typeface="Agency FB" pitchFamily="34" charset="0"/>
              </a:rPr>
              <a:t> </a:t>
            </a:r>
            <a:r>
              <a:rPr lang="es-CO" b="1" dirty="0" smtClean="0">
                <a:latin typeface="Agency FB" pitchFamily="34" charset="0"/>
              </a:rPr>
              <a:t>Muéstranos </a:t>
            </a:r>
            <a:r>
              <a:rPr lang="es-CO" b="1" dirty="0">
                <a:latin typeface="Agency FB" pitchFamily="34" charset="0"/>
              </a:rPr>
              <a:t>al Padre? </a:t>
            </a:r>
            <a:r>
              <a:rPr lang="es-CO" b="1" dirty="0"/>
              <a:t>" </a:t>
            </a:r>
            <a:endParaRPr lang="es-CO" b="1" dirty="0" smtClean="0"/>
          </a:p>
          <a:p>
            <a:pPr marL="0" indent="0" algn="ctr">
              <a:buNone/>
            </a:pPr>
            <a:r>
              <a:rPr lang="es-CO" b="1" dirty="0" smtClean="0">
                <a:solidFill>
                  <a:srgbClr val="FF0000"/>
                </a:solidFill>
              </a:rPr>
              <a:t>(</a:t>
            </a:r>
            <a:r>
              <a:rPr lang="es-CO" b="1" dirty="0">
                <a:solidFill>
                  <a:srgbClr val="FF0000"/>
                </a:solidFill>
              </a:rPr>
              <a:t>S. Juan 14: 8, 9)</a:t>
            </a:r>
            <a:r>
              <a:rPr lang="es-CO" b="1" dirty="0"/>
              <a:t>.</a:t>
            </a:r>
            <a:endParaRPr lang="es-CO" dirty="0"/>
          </a:p>
          <a:p>
            <a:endParaRPr lang="es-CO" dirty="0"/>
          </a:p>
        </p:txBody>
      </p:sp>
      <p:sp>
        <p:nvSpPr>
          <p:cNvPr id="4" name="3 Rectángulo"/>
          <p:cNvSpPr/>
          <p:nvPr/>
        </p:nvSpPr>
        <p:spPr>
          <a:xfrm>
            <a:off x="395536" y="260648"/>
            <a:ext cx="597666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400" b="1" dirty="0"/>
              <a:t>Por esto vino Jesús a</a:t>
            </a:r>
            <a:r>
              <a:rPr lang="es-CO" sz="2400" dirty="0"/>
              <a:t> </a:t>
            </a:r>
            <a:r>
              <a:rPr lang="es-CO" sz="2400" b="1" dirty="0"/>
              <a:t>vivir entre los hombres, para disipar esa densa sombra, revelando al mundo el amor infinito de Dios.</a:t>
            </a:r>
            <a:endParaRPr lang="es-CO" sz="2400" dirty="0"/>
          </a:p>
        </p:txBody>
      </p:sp>
      <p:sp>
        <p:nvSpPr>
          <p:cNvPr id="5" name="AutoShape 2" descr="data:image/jpeg;base64,/9j/4AAQSkZJRgABAQAAAQABAAD/2wCEAAkGBxQSEhQUExQWFhQXFxcWGBgYFxcXHBcXFRUXFhYYFxcYHCggGBwlHBQYITEhJSkrLi4uFx8zODMsNygtLisBCgoKDg0OGxAQGywmHyQsLCwsLCwsLCwsLCwsLCwsLCwsLCwsLCwsLCwsLCwsLCwsLCwsLCwsLCwsLCwsLCwsLP/AABEIAMIBAwMBIgACEQEDEQH/xAAbAAABBQEBAAAAAAAAAAAAAAAFAAIDBAYBB//EAD8QAAIBAgQEBAIIBQMEAgMAAAECEQADBBIhMQUTQVEGImFxMpEUI1KBkqGx0TNCweHwB1NiFUNy8SSCFnOT/8QAGQEAAwEBAQAAAAAAAAAAAAAAAAECAwQF/8QAJREAAgICAgIBBAMAAAAAAAAAAAECERIhAzFBUQQTMlJxImGR/9oADAMBAAIRAxEAPwDxha7FKkK9UwFFOApyinC3TFY0CngUgKeB2pkNnBThSy07LQTYgKetcAp4WgViyV0CnLT8tADVFOy05VpwWgLOKK7kp4Sn5aAIQKeFp+WnAUEtkeWllqbLXctNE5EAWnEVIVroWmwyIgtLJU2SkVqQyIStNK1ZyU3LQPIr5a5lqwUppWgeRAVppFT5abloHZDFIipCtICgCLl0qmyUqBgCp8FhWu3Etr8TsqLv8TkKNhO5qFaKeHseuGxFq+bfM5TBwuYJLrqpJKtsYO3SpfWjcnxvhu9an4bkXrtg8vOxF2xGdYKgkQ05hI9aqLgrnl+ruQ2i+RtSZIjTX4T8j2o1wjxXctM7Xc99m5UM95pVLd3mm3JVvq3YJmURIX1ongvGBvX7K4g5bHLNl/rCqo10tz8QAqHzlbl5QAJAuZQw3rPKa8A8WZZ+H3ACTbuACTqjCMvxTI6VG2HYAEqQDqpIIzDuJGu4rbcQ8f57d+0bGY3Gv/Wc6BkvX1uFeXy9uXbS38UwJEUMxfinm4u1fNryWnzrZLqVXzZsqsLYgCE3B+ADYBRSlN+CGkvIMxfAr1tbLMhPOV2VQr5wLbZGzqVBGvXUVBa4bdKC4LblCwRWCkhmIYwv2jCNMbRruK1lzxy3Ly27T235du2LvOVnARbgaS1nXM113Oxk6HYinwnxOlmxasNh84treUkXsmY37ltnMcs5fq7fK0M5XbUTQnOuhVEDXuE3Fs89hlXm8nKZVw4QXD5SNspGs9RUP0K4JPLfTUyraCAxJ00EEH2Iox4g46MWFBRk+tv3W+sDZjiHBMDliCqqqg6/DtrR1/8AUJzmU2SbTC6pt80Zclw21Ca2tVFq2Uj+YuzHWILn6FUfZjhgbmn1b6iR5G1Gmo01HmGvqO9Os4V2JCo5KmGAUkgzEEAaGQRBrYjx+cysLD5lDCTiJMXMUMTe15WhfIqSPhCiO1RcO8am0QVtMCcRcxFwi4o5xuXVuZbh5RMDKBIIkDtIIpclfaFR9mY+gXBP1b6CT5G0BEydNBAJ+6uW8MzAsqsVG5AJA9zsK0lvxZcNl0uC49x0vIbnOIH1zoSchQ7KgtgTAXaNafg/EiJh1sfRyQAoYi9lzAXxfuacsmXyIhMmAgjsXc/ROvZnWwdwAk23AEySjCIMGZGmunvUuKwDWigeJdFcRJgPsCIme4E9t5Fa1PH9xhF21zVJUsC6gMRiGvMCBbjKQUSOgTrmNCL/ABkXMRYvNbkWspK59XYXWvOWbJu1x2J060KU72hSx9jL/hm8jMsoxS6LL5Czct2BIzjLOWFbUA/CRvQy3hGIBCMQdoUmfbTXY/KtLgPFJtO7rbJNy5cuuS4zNcdHVDITRU5jMFgyTvT8J4o5fLy2YFsW9M4j6q01sAApopNy85Gsm6ddNZyn6JqD8maXDOSVCNmG65TI9xvU1/hzIttj/wBwuFUTmlGyGRHfQex7UZ4Rx/k3rl02y5e4lwDmRAtszqhYqSyybZ6SbK9NKZe4yGvYa4bZiwqDKXnOyu1wsWCCCzsSdDVXK+iajXYHHD7n+2/4G7kdu4I+49qbbwbnQIx0B0VjoTAOg6mtphfHVwBBctl8vLJ+sCy1sOZ/hmAXuZoG2RRrrUOG8X8u8btuzlBFhcvMkBMOGhQcn8zFWJ/4kazpOU/xKxh7MxheFXLi3GAhbaM7FpHwlQVBjVpcaetVbthlMMCp00IIPyNa2z4lVVUfR5YZCWNz4sl1rzEjl7s5Rie9temlDOL44YhVZs3MQLbWTm+rUMWLmBmdrjs0+pHanGUr2iWo1pglcG5AIRjJgQpMmCYGmp0Pypn0VvstMZoyn4ftbfD61tb/AIitIuFe3b1XmFrS3CMhFkYe1DZI2DPAB1b3qnj/ABMHF3JZ5bPlUMHU5ESzyRbGa38MFjpB87a9aFOT8FYxXkzlvhbtZa+IKK/LI1LTlzkwB8IG5nSq1zDsACVYA7EggH2PXetHwzjvJsNYFslXFwPDgZzcNuZGU6BLeSOucnQxDOP8eGK5U2iqo9xiDczZ+Y4bLoi5QFVUEdBQpSvrQVGuwOeDXeUt0KSrObYADZiQoeQsarBGoPWo8Lwi5cF0gZVtI7uWzADIVBXb4/MPLWwt+OIKn6Oxh+Yfr9zzhdyzytF8lpYEaWgNiQaVrxUihf8A48sCpJN2cxF84hyRy/53yE//AK16aBZcnoqoezIXrDKYZWU7wwIMd4PTSo4otxniDYhkZp8ltbYk5iYLOzM0DMzO7sTHWhxWtk3WybRFlrlTha7SDIzSrTgKQFPoN2zk1qOL+FThsKLzm5zC9tMuSE89nnMQ865QyKTsWJA2rM1YfEOwAZ3ZRsCxIEDKIBOmgj2pNNtUxJpdm8wX+m4uZVFy5mNu2x+rUKr3LotMhlswKMLkyNkBE5oAbgWCs272ON0Z7OHtXgrMgabhurZsMVJGstmyz0I2mgQx92Z5tyfLrnafKSV1noSSO006xi7okJcuAGWYB2ExqWIB1PrU4Sp2wcl4Rtr3h0XFCW1CtbXA2HPKAZ8Ri3W47MQ3kKW8sjUat3mhmP8AD1vkXcSLwA1uW0CQpR8TctWlHm0Yrbd8onKE6zIH8O45iLLMysWd1jNczXCpg+dMx0cKTBMwDQ3O2VQWYoJygkwJ+LKDoPWKUYST7ByT8GtTwM3Kw9wlwb5wqgZJytiXaSddFW2qmTElwNwas4zwgloO1u415DaUq3KkTexBs2ohuqqXBE6DbUVkVxV2B9ZcgEEeZtMugI10gGBG01ZwHEbtp7bqxOXKVDEspCGUGU6FQZjtuIpuE/YrXo1mD8FWhf8A463EsvF9ChZli6baZktsTDhWcLIMADUsKbhfBQPIY3Gm49jOvJ0QXbb3mzQ2mVFUkafGBMms7juJ37rSzOCLYt6Nc/hqTAcuxZhLn4id+0ANt37pIOd95BzNvGWZneNPbSpUJ1bkLKPo0zeFUY2oLpnS1cfyAZTirjC2gQmFCW7bu0nQL66COE8G5uKSwWKq2Y58v/bVGuC4AY8pVZHoaqXOYrMudjH1ZyuWBUGAoIMMumg2olwa7ez3GTKWFh1LMSuS0tvKchDCGyiB99OpJPZLab6CS+DfIbha4EFsuRkBZCthbrK4DQDLooG8sfsmpLPg9Gum2ty42Q2kukWx5HuqGj4tQgW5mPdVAknTOrdcAjM4BkkSQDm3kdZ696lt3XBJDOCdSQzSTrqT1Op+frSxn+ROUfQT8PeGfpJuEsUto4Ukrrs7ksCfKAtskz1gVcHg5stqWKtc5Yhl0Utaa9dmD/IoUDuSRpFCuG4x7QfKJFxGtkHNEOMpiCPNBInsTXLXNY6G4Svn0LeXKsZp6eURPsKGpX2K410ELHArYvXwWdksWDdYhcpL5VhYPTM416gdtanPhPzZOYS68zMAsk8s20Jt66qbtzl5j9hj0igwLa6t5vi1PmBP83efWnC485szTGWcx27T/Sm4y/IWUfQf8ReGlt824rBVUeVQpg5HWxqSd3cXGEdEJ9q2E8KM9tGLMGuGzl8kpF4tu0zoi5jpEsq70KcsdGLHUmCSdTqTB6nvUy8wKGzmAwCrnMggSCFmQIOh9aWMkqsblFu6DNvwbmfKrtotgsSgGTnFmYNroVtrmjuQO1d4R4YQcu5dJIIN3l8smbarcaHPRjkAju8awYo8Ve8LpZoRmFtyLbGBNsZOpg5I06DSqdvmGFUuf5VUFj8WhUAd+3WlUmux3FPol4ZwPmWbl5iQiZ/hE627ecgydJJRR3L+lEMd4NKG2udpdmGqgQtqyLlxt95zKB1yTOtD8NiXtpdtgaXFytM6QQ2kGAZUSesVXNy5IOZ5BJBzNIJ3IM6HSm1JvsWUa6LOG8Ph8RcthzktxmYqZ1ZEICn/AJPv2ExMCpMd4bRMK18XWJGQhChGl24ypmM+WUTP94HYkeCykkMwYzJBIJB3k1EzNEZmjTSTHlELp6DQU8ZX2K410HeE+H1VLdy4vMkC+UClptJbuvlkHdiEERJLAdGrIsvf/Par/NeIzNABAGYwA3xACdAeo61XyU4xabbYOSa0VClNZKtlKjZKskrZaVTZKVAzKCnKKSinUHQICnAUhUgFUkScFHuB8Vt2bNxCLqXWdGF21knIoYG2c/8AKSwbTcoOwNBQK6FolFSVME6Ny3jybmJuZHzsYwrHKxsIAfL5jAJIRifNJTY71T8R8bw+JthbYayloLybQC5czZVuEkST5EGsiT01M5YCpFWoXDFO0PJmr4b4nS1hRhjbZkyqG+EZy2J514E7hSiIgjX4vQhnFePJfv2Xyutu07uPhz+e5zAAvwqqwiBdRCz1obwLCW2uRcOkd4Gnf7q22E4FhriocgyiSYJBPuazkoRdjTb0CeJ+KUuJiMltke6YzaN9UUVTb1Y5R/FgAGOaQCNyX4PxQWWwuHtuboCWWcK6lFYXjinykMZfMFTWAAp3zVBjPBAZybLZVOoUyY9AZ/WpvDfAOVczmSyNA7MOulQ8MdAsrDAFyxaV0tsX+se4E1L3H5uW45O4l1JAE+UDURALh/ia0qAXrVx3MC6cwi43NV2Z5PmJS2i6jZCNia9Iw/m1iIrMeNeAi6udABcXWBpmHX0nr91YwlFupFST7Ri+OY9b+Vgbkotu2A5BmA7XWJHUuVI/8m7CtBwfxIFWzat27hyC0IAUklOY7Ee924u+yr0kzneFYNHcK5yzOp0A7e9bTw5w+1bZSqnOJB1mt5qKVGUMm7RSfjgs8pSl5cjLcCnIV8tnlgROxLOx2MuTodhuG4yoOJLBybxQfGT9WtzMyMxMmVAWe0961vG8OcQpVkUHXKToZG3v7VhLuEZDDKQfWlxqMkTyuUWaG34qVWLKrgZgQIUQqLcKKASY+suyddhA00E7cUs2bFpAwcqgQgQYZLZKXEhoAD3D8ShiRPSsqEqRbdU+GJK5ZBQ8ZAxoxCqxQQMpMkry+XlJ2/Wpl44rJbV1clEuKIaMrNkVGU7yttMs76k6mhIt09bVU4RBSkF+I8cW4l1UW4puAj4liDdzebuci20nskdZL+FceSwtoKjKVDZ8sediHytMydSumnw9RFCRZrotVP041Q8pXYSTjmS2FQMrcsqdoN1lCm4TJJ+K4dhq+x3qR+PqVRWVyFNsn4TJQXCWIO5Ny5mj0G2sieVVUM0tKExqIB19I701wp9DymWuPYwXijDPKoiedg2iqJM7klixn1oOUq7dJ1hToY2OomJG3vUNwGYgxp0PWZ336VrHjaVEO2yqbdRslXzaqN7dIkHlKjNurpSomWmBWyVyp8lKgZigKdlpyinZapI3GgU5aeUpwSqAbFT2LLNooJPYCaYtur3DrzW3BXfb7jSf9CKxQgwRrVm1aOnlOvWO3rWxxPDsPcRCSRcMaaffPcURsrZIW3kB6RE/ptWT5ddDqzPeGsKrXBmQnt8q9Es8PMAooGkR6dhVcYRAqlVCwQdKPYK8CuX5RXLyzt2jWMaM3hsc5drZWMsaxGn6VpMFbUbCTQPj9xMMBmEsZymd/Q0HwviB/Ybgr+m9LByVoMlHTNhxXiosKZIH9+1A8Lx8OpgTqBE6wRv91Z3ivFDd76bz3oSmIYHSauHCq2ZS5aejd2MJbn4VPWRETP8AetBw+2nliAT2H9a83wHEWVllmiR129a3+B4it0fVH0M6R7ffFRyxaLhNSDN7Doglo7SfUz/hoPxfh+H5LM6+cKSNZIPSqPG+aABdJCTAYzGp6EazVbCcIZrwyy9uQrNMyOxAqYxrdjb8GXFupRbrfHw5YRHCqS3cwcs66bbVj72GKsRB0J30MV0R5VLoxfHRTW3UyWqsJZqe3YptgkVks1JyKvJYqUYepsqgZ9HpvJiixw9RvY02pWGIFe1UTWaLPYp9jBdTtVZULADfRoEmq92z1NaK/h41O/QUMxNnXzb9u1VGRLiBbluoGSid213qq6VomZtUUitKrBWlTEYACpFqbE4VrbFWEEUwCtDoJUuVxa4BTwtAmzq1bwtwVXCVNhtCKCLL3OYnfbQelTLjXUiCa7ew0GDoew9faqmXXWlpoRrODcdZiFuOAsamOvTbatbg+NWUygNPr+v315nw/DhzBePfr9/etvwzw7bQI7MZPwiR166Vy8sYeTbjcmW/FdoYhS6awJgnt27b/lWHu2WUZpIB6V6pgcApmVBJ69/nXW4PbCkZRDaMOkH06H2rKHMoqipceR5FcvTHfrThcr0RPDloeZkChT5cxnMs/vtWd8RWLXMHKBGb+XcT3Fbx5VJ0jGXG0rAtltCOtHODObYzkxHbegGUqSKOcOwLXLUjpvT5OiYdhXF+I+cptvqNI9Io74fxlq0yhDod5/Oa88u2yjEHpVzCYoisHDVI2Un5PV8dmDKVYZG29G/as/4hwzs8lZAA8wBGmpg/n86rcA4ywGVtV3/OtXgMXzAwnWDH3isdwZp9yMVbs1aSxNXbnD2Q+b9asWMNW1maKdqxVpMNTBdGY0S4awYsPsmD76k1k5mygyocLUN3C0cFqdRTGwpPShS0JqjOnCVJy42Gv5D3ovfsRVE2+kT6fvTsFTBl2zufmx/pQ2/bHT59aO4hVHxNr2Gp/tQu/e+wsfmf7VpFmbQFvWDvVG6AKIYmTvJ96H4gmt4sykiu0UqgZq7VmdFzEeEEbO4JLEGAW6+nWsLirYViACIMQd9N69mwSyNd68o8Rx9JvR9sj5af0rPgm26Z0TVdAuK6KcKcorpMmxCpkpi+1SA+lBFmi8L3A98Zz0O+vTb2qHxBYVL7qg8v6Tv91U8JfI1A1/WpLim4S3Un/BWdVKy/FENpiCIrdcDxeZEa5IVBlmfKfmd9aGcJ8LF0V2IBJBy7yvr2PpV7jOBe2D9j02HpWXJKMtI0jFx2aO3xtVICAkjpXMNxFnaZMH+WDpWKwGKytWr4VjUzCY1rnlBI0jKzRYnBcy1lYmD1Bgj2OwrNYLw0oLc24Qf+1qDpsZ0/StRiOIoVCqRuPuHeoeJqCiQygyJJMaHt3rOMminFPsy1vwU/MOdwF301MTpWqXCi1aCoo21IAMxv7VYIXq0wBMDf7vamX8esZUmf8FOU5T7EoqPRheK4JmcmCATUFjB1vMXZJQwonrtQrB4HMdq1jLREqKfD8Ia0GFtMNqv4DhUDar/0YL0rNyTY0mkVwmYDMJPtUOLtZbT5d8pP5VfcVTxdtijKsSQRJ2E9aa6EuzB/9TjUA7jTXtOw16iivhTimZsUTst5h89f61guI8TvLiHsWEBNu4yDSZKMQTkGkGOs1q/B2CvW7F43VKu9w3CTGuYAkmCY66GK55s9OKRvcHflF/zrVjPWUxvizCYYBXvBmAGiAudupXQfeRWU4n/qo2ow9kDs1wmfwrA/M1qnHFHI4TlJ0j1G4k0Ix2JtLo1yP/EiZ/8AEV5UfF+JvHz3Wg/yiFHyH9asYbEyVLMAs6kkdpPvoKnP0X9Brs36my2zFjrv5Qeu9PPFrdvDty4DltQYkiOkdKyFi9mA1IBEz77g10oNfM/5VUdkckMQvc/+TaLTbtuhjbLnBjf1HesviMNczZSDP5R3zbR61dYgDdh91CeI3M3UwNvSuiFo55KyF7bAxB+VKqWo6mlWmROB6YPKhI3rym9gHu37kkA5zm9JMzA6V6RexOSZOlZ+7wxCQylSzN8U6idDIHTQVlxSxsrkVgxvDKNYZrZbmrBCkjzagECPefuoFi8BctEC4jKSJE9RMad9RXoNvAcmAZcMYzCREEGCOvvUvi7hPNwqPblnt6QBurETp6b6etaQ5t0zNwtWeZhKkVJp+WpBb203rqMTtgZdSKuriQsQAQdT99PwljmLk6qSZ9CP7UmKgrCgx8ielZtotWaHg+KcKupAO3rWjxb5rJEEkxuKxfD+KlDqdO3StfwziyOR5SSP07muXki07OiD1TAA4Sc8HTrNTXMOFGXL5u81sHwYJLAAwRHf1AIrJcesFHO+UjMv36a/KlGeTBxpDMBjyrZTrU/G+I/yoYUUB5rAyRSxWLWdqrHdkZOqD/B+MgHztpuJ7/0q/iOMpdOgIMCCunzrDfSB0q7g7wBFUoK7E26o9C4XcJU6kk/p60ewWGUb1jeE4uI1otjfE1iwha7cAg5co1YnQGF3MZhPasp6e2VFN9KzXq6japJmvMcf/qbZWRYtvcPRmhF/f9KzfEfH2MuaC4todrYg/M6/nXPKUfDOqHBN9qj23FXrdtSzuqL3YhR8zpWJ8Rf6g4SyrC0/OeNMoIUHuXOny7V5Fi8U90y7s57sxP61EqqAxKy2iqCYWWnVp3Gh09DUqTNl8ddss4LDXmLXS2WZdWklsxbplPxH/lHeu8Xw99RzS7XrTeTmQwgjXlsp+Egz3BMkE13heBNy218lXZXHkz8stM6JqBIgQAJ126VoGyWmtJmcYdmZXRiGa04WHR1BAGg10P2hUOXg6VBpWY9HH7Cm3bgA6D5D9a0q/wCn963b5uMxNnD294Um450mAIALegJoBjbeFS4OULrKupuXSJY+iqIUfM61VNLZKmpOkdwmHL7Akd9VHzOg99aJYDh127cjD2zdKQGy6KkzEkmOp9dD2oxwvg9zE5Z+psaGYhmH/AH0/mOmvWvQuHW7Vi0tqyoRB95nqWO7H1NdEeByWujn5fkxhryY3g/h92Lh72TIcpAUsCdZAfTt2ojf4eEGi5vWZoxbu5CwEZJEe+UAmfuH3zVLiFxSCdj8quMMTlnyZuzKY28Ae3pqKHtc96u8TJkyZHrQa6/pWpkPa5/kUqplz3pUDo3uZbmja1Q41geWguWtCCJA1kf0NDOGYkM+bNB960+GxQYESD6VluIal2VOD8VFxcgUjLEk9Ku4skaKwB9ZBPYDpQLD8RFu80LoWg0VfGKxDCGymQKGtjTtFfnK5PMtK06ElRmkabnUGjdrhlu7Z5biV2U6SmkSO1BL2JCzccTJkjueutdteM1QrltaDfXf2im8n0CryBsdgThbptGDOzA7qToT2pY45lCnpJmO9RY0pccuGdixkzHy/vVy1w5iFY6rtvO39q2b6bMktgpbNaDw3bYXFIncfrQ28ALuVQVBIjN0n1rYYJRh1EhSIMN9qR0I23qOSWi4q2G7GIRWYqdCdPnB/OuYvBhlkw0CADGx/wANZjF4m5dEBAsGdBH3VAmIuFgpJB667xtWGJpkQcX4TcWTHl1jtWcxFo9a9dwxtNYCvE7HvWe8R8JtQBbG4mRJjXbsauPJumS4ejzcyKs4e9VniPCmtkaHX0qiQV6VsmQSYnir5mSZXbLGh98sH86g4pjzctqupaQdydviOuuoC/hqO7hyxJDxO9WsLwrMRN2DrqRpsdK5eThlJ2dvDzwhGgO91VPmMemtdtXS5+qtPcPeDFF3XlkZxpOjASrEfaG0+9Gl4nOz21EbBWAkf/asY8cU6m6Ojk5JNXCgJhuAYp4nl2Qe5k/1/WqeZQ10Es62pUMw3dpGY66EAGADpp2rRYjib5OajAKCFgZWkkf8h67RoKE4ri91ibbsBbkMVVVTMdxJQAnUmq5Hxr7LHww5W7nX6RR4OvJVbxHnVwUWXBOVhIgDQGQQf+JrRtjCCcTeVQzqVtWwojOSpN5s41MKR8MeberPA8K2IPPvOzWrSloJZgAusCT6ULfAYrHYlZUpmbLbBiI/sP0rmUk26OyUcYpSIOKcSfEPzb7lvsqJ06Qq/wAtG/D3ASWF28oHVLcaLt5m9fT59qL4LgNmw0j6y4JHMM/NF2Ua771fIPavV+P8ZL+Uzxfl/Nv+HF17Jg1cbERTCsj9PeqL39+43FdjkjzknZPexZXUag9Ko4rGowJBg9qpYnERMH3HehGLuZtR/wCq550zeFkuNvUOepDiTEGoGxA7VkaIWT0pVEcdSplFFb9WsHxJkYEH+4oWxiozeqtE0aDH8UDuCo0/ya5Zxrg6GKAJiT0qwmPMzpNFCxN1e4dcuW0aczHoBB++oMRwAhZB16jeofDfHQB9YfhHff2o7/1ezcWAdTp8+hrJuSY6RkLim2f8/wANF+CcVCsoY6EmfT1+VQYjBlg7FxlX1mf8NUOV1FXqSJ6Nwj2rjNBHb302qP6Jca7l0VNGAmdJjQb9Kxlq8Qw1I16VsWxC3rdtg2VkAkyAQdCahpotOw2mHYDSCGJ0iocbg1C5jvMAA61c4ZfUsoUgyJmZ1O9U/FN3IVgAHae/XQbTWS7ot6RBhMGSwg0ZRyVzHLCg+Y6RHQzvQHgeMa5Kl8pBGsbjYjuKMcSxiC3ysoYEgjT9ff0pyW6BO1aAniC5zNZBP/HYj0rH4hTsa1mKdR/LqQQZO3YigWKt1tHoxk9gZ0inW7sUVTBZln5VSfhTk6A08gOpivz/AD96Y2Ctt/LE/ZJFRvgXTelbuEU20+0OMpR+1kl5cpW1/wBu1OUep8zMT1JOnsB2qoqcwqI6lj7mB+gqe4TqTu0/Kn8POVpiuSXFZ38fysaPSPC1u0lnlwNRqOkR+tE7bJbbN/N8Kafa+I/LSsNheIEHTp/nSrJ4kzPv7f599ZLgroc/l5NmjS2NJqyMIGBoHZ4iRE9Io0/EJUZRI0LR+dd0uRo89caYHuYgjMukjaheOtz9YDr1HrRfForMGQjsVoJxG7kZhv0o+pY3CgRjtRK/f7121gvqw/eae7iIWJnb+1GXwJNtcwKwNo7UnISVmVvIJOlUrrAUU4leGbp70Pu2CaY0USo9aVXRw9/sn5GuUZIdgJrc1XuWSKs4JtNd6kxJgbVRQLp6tUbtT1NAywmIireHxWxocRT1EdadicTT2+KjLlHw6z6n1q2wtZMy3Mx6iCPeJ3FZVHqzZaTvFTRDiF7tltCQQDqNNx6VJYxGo6DSfu/z86kwGKZsltj5AflXOI2BauFZnqDvodjRYqNP4W4kiXHZjodAO3UVoMZi7d8ENH3nb1BHvWP8OYCXDu4UKRAPWPtH+XpvWu4jwyzclsxViQTGs6a+3SsZVkXG6JbHBVgFTlJ1B3nSZ96ZgsVDFX1I0mOnyq/YxyqAANRAHbQRU+Js2mAaFU76/wBDWd+y6Aj8MTmecEhuo0361VucGAPm0X107/Pp860l+0Gt6a6TPt70N4hne1CrMDSP61UZCaRlOKMudUt/AY6ddqN4LgriCNPvpnDcBmbKV1nUnp+21HOIYlLQNuSzGPuG/wB9OTfSJS8sDcd4evLML9YDuPSsiMKc3mFa9uJIDqpOhnzb/tU63rTwZ1gGGGwj/NaabQNJ9GFxKwYiuWH1rS8a4YQM2hzTr7dNKy1y0UbXSrTshqtGz8P4BLhAMSfurRWOBWUuHMp9PTSdTWE4PxDIwOaDoa1mExbXc2R/79p1rOaZpGi1xbgSDVZWdvWs/ig9o6TpRHxFjXEKxnSRO4PvFVeF8VUhlu6g7d596UbqxuugBjMS7EGIjtVe6GfbWtFiktGSrCP39Kr28KAYMkHqCB+tXkQ4gVMg1Yaijf8A+RrkKkCIIG/b8xULrZQtnn0kVSAteb7410o0xK0ZvGXS0jfWagsuykEEgjtRnCYcXGKACdYB6+x6mpr+AQDQGeoIgg1dgWLXiIQJGsa6ClQo8MbpSpUgMtwS9azDmEr8iD71dxttGJgyBtFBcNYCnza1bNzsaui2tlS/ZjWoFeiK2p9Zqs+EMzIimUI3ZFOUztUi3ABECn2hOgHypWAxJq7ggJGb8qvcPUAQyg/dRO1asg/DJ9OlKyGwbc8uxqC/jC0T0ED2opibAjMBp2oHetmfehMUTW8M8VhUIZBMQSBv2kVX/wCuuGJU6HQDt+9DMLwossqQe86RrGneu2uFNMf+qVIGzeeGOPKdHH9e0yN61KW1MkCdNJ1E9Purxq9YuWmg6exrS4TxTdW1k0Pr2qJQ3oan7PROFMr24U+XaOonf7qGX8a1pvNGYdtvy396CcA8SoilWEHXzffO1N4lxJWgzrEfdJIjtvUqGxuSoJ4zi6gBwYfqNIbUkT7Ax/6rN8S4hzDMknrNUsZjAaGtida2jFIybsK3SyRvB9KsWuJ9D2oPbxWYjM0D5/5/enWrZeSokDc7Cm0vIv0FH4g5GhMdpqheYtrvUYxYHSrd3EIwzABfY6fntU0MoEEEUX4XjmS4FBA1iek1UdVYTO1RZoIYbigDT4/iNxmh0D5uwPpEUKxCvmgKRptVm3xxFWGPmmcw6dat4vj9shArhidMxjt1PSoVrwaPYBAeetWUvssBid6JcPu2mUkuuhOhIknaNai4/bCDMuUj0Oo9DRe6JxdWV+KYJXGfmDN7+nahX0P/AJiD/mtEm4hZRTqrwBpprLHrPQfkaJ4e5hLlsPKJKkESJnT9z8qz+ulG6f8AjKxbOeFuHWVbOxzMNdBVnH8Qs3rkMrZhpI9P1qguKw9h5S8HGmmkQTDDfoCD669qWJ47aH8MJJzAlYnQwCDvB0IpR5Izek9/00OmkXmxGGGmT9P3pUBPFQenzpVtiLJEdvhdjKPqbX/81/anDhln/Zt/gX9qVKue3RszrcPtT/Ct/gX9qR4bZIM2rZ/+i/tSpUWxC/6XYgfU2vwL+1Os8OsgGLVseyL+1KlRbDwT4PB25/hpsf5R29qS4S3r5E/CO/tXKVKyS79GSPgX8IqtcwVvN/DT8K/tSpUJgPt4VANEX8Iq7YwyR8C/hFKlTtiOcQwqFVlF3+yO1Dvodv8A20/CP2pUqE2Mkt4S39hfwj9qkbDpPwLt2FKlTTYVoifCJ9hfwj9qYuCt/wC2n4R+1KlQmxCbBW/9tPwr+1Xvo6i2wCrBUDYfapUqVsZQGDt/7afhH7U+xhLc/An4R+1cpUWwEuEt6+Rfwj9q4MJb+wn4R+1KlRbAZiMFbIH1afhXv7VGMFb0+rT8K/tSpUWwJlwdsbIn4R+1SDDpr5V+QpUqLYFX6Fb/ANtPwr+1NXBW4/hp+Ff2pUqE2CG/QbX+2n4V/arFnBW5/hp+Ff2pUqbbGdfCpPwL+EUqVKobMD//2Q=="/>
          <p:cNvSpPr>
            <a:spLocks noChangeAspect="1" noChangeArrowheads="1"/>
          </p:cNvSpPr>
          <p:nvPr/>
        </p:nvSpPr>
        <p:spPr bwMode="auto">
          <a:xfrm>
            <a:off x="63500" y="-38417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/>
          </a:p>
        </p:txBody>
      </p:sp>
      <p:pic>
        <p:nvPicPr>
          <p:cNvPr id="6148" name="Picture 4" descr="http://www.ministros.org/wp-content/uploads/2012/09/7-cristojuan316zy0-1-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3108"/>
            <a:ext cx="2627784" cy="19857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91635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-10705" y="611571"/>
            <a:ext cx="5482952" cy="5721499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s-CO" dirty="0" smtClean="0"/>
          </a:p>
          <a:p>
            <a:pPr marL="0" indent="0" algn="ctr">
              <a:buNone/>
            </a:pPr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Jesús </a:t>
            </a:r>
            <a:r>
              <a:rPr lang="es-CO" dirty="0"/>
              <a:t>dijo, describiendo su misión terrenal: Jehová "</a:t>
            </a:r>
            <a:r>
              <a:rPr lang="es-CO" dirty="0" smtClean="0">
                <a:latin typeface="Agency FB" pitchFamily="34" charset="0"/>
              </a:rPr>
              <a:t>me ha </a:t>
            </a:r>
            <a:r>
              <a:rPr lang="es-CO" dirty="0">
                <a:latin typeface="Agency FB" pitchFamily="34" charset="0"/>
              </a:rPr>
              <a:t>ungido para anunciar buenas nuevas a los pobres; me </a:t>
            </a:r>
            <a:r>
              <a:rPr lang="es-CO" dirty="0" smtClean="0">
                <a:latin typeface="Agency FB" pitchFamily="34" charset="0"/>
              </a:rPr>
              <a:t>a enviado </a:t>
            </a:r>
            <a:r>
              <a:rPr lang="es-CO" dirty="0">
                <a:latin typeface="Agency FB" pitchFamily="34" charset="0"/>
              </a:rPr>
              <a:t>para proclamar a los cautivos, y a los </a:t>
            </a:r>
            <a:r>
              <a:rPr lang="es-CO" dirty="0" smtClean="0">
                <a:latin typeface="Agency FB" pitchFamily="34" charset="0"/>
              </a:rPr>
              <a:t>ciegos recobro </a:t>
            </a:r>
            <a:r>
              <a:rPr lang="es-CO" dirty="0">
                <a:latin typeface="Agency FB" pitchFamily="34" charset="0"/>
              </a:rPr>
              <a:t>la vista para poner en libertad a los oprimidos</a:t>
            </a:r>
            <a:r>
              <a:rPr lang="es-CO" dirty="0"/>
              <a:t>". </a:t>
            </a:r>
            <a:r>
              <a:rPr lang="es-CO" dirty="0" smtClean="0">
                <a:solidFill>
                  <a:srgbClr val="FF0000"/>
                </a:solidFill>
              </a:rPr>
              <a:t>(</a:t>
            </a:r>
            <a:r>
              <a:rPr lang="es-CO" dirty="0">
                <a:solidFill>
                  <a:srgbClr val="FF0000"/>
                </a:solidFill>
              </a:rPr>
              <a:t>S</a:t>
            </a:r>
            <a:r>
              <a:rPr lang="es-CO" dirty="0" smtClean="0">
                <a:solidFill>
                  <a:srgbClr val="FF0000"/>
                </a:solidFill>
              </a:rPr>
              <a:t>. Lucas </a:t>
            </a:r>
            <a:r>
              <a:rPr lang="es-CO" dirty="0">
                <a:solidFill>
                  <a:srgbClr val="FF0000"/>
                </a:solidFill>
              </a:rPr>
              <a:t>4: 18</a:t>
            </a:r>
            <a:r>
              <a:rPr lang="es-CO" dirty="0" smtClean="0">
                <a:solidFill>
                  <a:srgbClr val="FF0000"/>
                </a:solidFill>
              </a:rPr>
              <a:t>.). </a:t>
            </a:r>
            <a:endParaRPr lang="es-CO" dirty="0"/>
          </a:p>
        </p:txBody>
      </p:sp>
      <p:sp>
        <p:nvSpPr>
          <p:cNvPr id="4" name="3 Rectángulo"/>
          <p:cNvSpPr/>
          <p:nvPr/>
        </p:nvSpPr>
        <p:spPr>
          <a:xfrm>
            <a:off x="6192180" y="2875563"/>
            <a:ext cx="269979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dirty="0" smtClean="0"/>
              <a:t>Esta </a:t>
            </a:r>
            <a:r>
              <a:rPr lang="es-CO" dirty="0"/>
              <a:t>era su obra. </a:t>
            </a:r>
            <a:r>
              <a:rPr lang="es-CO" dirty="0" smtClean="0"/>
              <a:t> Pasó </a:t>
            </a:r>
            <a:r>
              <a:rPr lang="es-CO" dirty="0"/>
              <a:t>haciendo bien y sanando a todos los oprimidos de Satanás.</a:t>
            </a:r>
          </a:p>
        </p:txBody>
      </p:sp>
      <p:pic>
        <p:nvPicPr>
          <p:cNvPr id="7170" name="Picture 2" descr="http://destellodesugloria.org/blog/wp-content/uploads/2009/04/obras-de-jesus-216x300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6156" y="363194"/>
            <a:ext cx="2915816" cy="2376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http://www.artecreativo.net/fe/uploads/2009/10/salvacion-fe-obras-gracia.jpg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2484" y="4075892"/>
            <a:ext cx="2857500" cy="2286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8829228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3672408"/>
          </a:xfrm>
        </p:spPr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r>
              <a:rPr lang="es-CO" dirty="0"/>
              <a:t>Había aldeas enteras donde no se oía un gemido </a:t>
            </a:r>
            <a:r>
              <a:rPr lang="es-CO" dirty="0" smtClean="0"/>
              <a:t>ni dolor </a:t>
            </a:r>
            <a:r>
              <a:rPr lang="es-CO" dirty="0"/>
              <a:t>en casa alguna, porque él había pasado por ellas </a:t>
            </a:r>
            <a:r>
              <a:rPr lang="es-CO" dirty="0" smtClean="0"/>
              <a:t>y sanado </a:t>
            </a:r>
            <a:r>
              <a:rPr lang="es-CO" dirty="0"/>
              <a:t>a todos sus enfermos. Su obra demostraba </a:t>
            </a:r>
            <a:r>
              <a:rPr lang="es-CO" dirty="0" smtClean="0"/>
              <a:t>su divina </a:t>
            </a:r>
            <a:r>
              <a:rPr lang="es-CO" dirty="0"/>
              <a:t>unción. </a:t>
            </a:r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En </a:t>
            </a:r>
            <a:r>
              <a:rPr lang="es-CO" dirty="0"/>
              <a:t>cada acto de su vida revelaba </a:t>
            </a:r>
            <a:r>
              <a:rPr lang="es-CO" dirty="0" smtClean="0"/>
              <a:t>amor, misericordia </a:t>
            </a:r>
            <a:r>
              <a:rPr lang="es-CO" dirty="0"/>
              <a:t>y compasión; su corazón rebosaba de </a:t>
            </a:r>
            <a:r>
              <a:rPr lang="es-CO" dirty="0" smtClean="0"/>
              <a:t>tierna simpatía </a:t>
            </a:r>
            <a:r>
              <a:rPr lang="es-CO" dirty="0"/>
              <a:t>por los hijos de los hombres. </a:t>
            </a:r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Tomó </a:t>
            </a:r>
            <a:r>
              <a:rPr lang="es-CO" dirty="0"/>
              <a:t>la </a:t>
            </a:r>
            <a:r>
              <a:rPr lang="es-CO" dirty="0" smtClean="0"/>
              <a:t>naturaleza del </a:t>
            </a:r>
            <a:r>
              <a:rPr lang="es-CO" dirty="0"/>
              <a:t>hombre para poder simpatizar con sus </a:t>
            </a:r>
            <a:r>
              <a:rPr lang="es-CO" dirty="0" smtClean="0"/>
              <a:t>necesidades. Los </a:t>
            </a:r>
            <a:r>
              <a:rPr lang="es-CO" dirty="0"/>
              <a:t>más pobres y humildes no tenían temor de allegársele</a:t>
            </a:r>
            <a:r>
              <a:rPr lang="es-CO" dirty="0" smtClean="0"/>
              <a:t>.</a:t>
            </a:r>
            <a:endParaRPr lang="es-CO" dirty="0"/>
          </a:p>
        </p:txBody>
      </p:sp>
      <p:sp>
        <p:nvSpPr>
          <p:cNvPr id="4" name="3 Rectángulo"/>
          <p:cNvSpPr/>
          <p:nvPr/>
        </p:nvSpPr>
        <p:spPr>
          <a:xfrm>
            <a:off x="395536" y="4318000"/>
            <a:ext cx="540060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400" dirty="0"/>
              <a:t>Aun los niñitos se sentían atraídos hacia él. Les gustaba subir a sus rodillas y contemplar ese rostro pensativo, que irradiaba benignidad y amor, Jesús no suprimió una palabra de verdad, sino que profirió siempre la verdad con amor.</a:t>
            </a:r>
          </a:p>
        </p:txBody>
      </p:sp>
      <p:sp>
        <p:nvSpPr>
          <p:cNvPr id="5" name="AutoShape 2" descr="data:image/jpeg;base64,/9j/4AAQSkZJRgABAQAAAQABAAD/2wCEAAkGBxQTEhUTExQWFhUXGBwXGBgYGR0aHBwaHBoYHBwZHBweHSggHRolHBcdITEiJSkrLi4uGB8zODMsNyotLisBCgoKDg0OGxAQGywkICQtLCwsLCwsLCwsLCwsNCwsNCwsLCwsLCwsLCwsLCwsLCwsLCwsLCwsLCwsLCwsLCwsLP/AABEIAMcA/gMBIgACEQEDEQH/xAAcAAACAgMBAQAAAAAAAAAAAAAEBQMGAAIHAQj/xAA8EAABAwIEBAQEBQMDBAMBAAABAgMRACEEEjFBBVFhcQYTIoEykaGxBxRCwdFS4fAjM4IVYnLxU6KyFv/EABkBAAIDAQAAAAAAAAAAAAAAAAIDAAEEBf/EACkRAAICAgIBBAEEAwEAAAAAAAABAhEDIRIxQQQTIlFhQnGB8BRDkTL/2gAMAwEAAhEDEQA/AOqoXU7JJoNRipmcQK1yiGMhevQmhk4gV6MSKTxZAmvJoZb06UOcQelWoMEY5q282l7KVr0sOpohphQN4g1TikQLSZqNLXMya9zgWrfNQbIe1lYKhxuKS02txZhKElSj0AmqIbuupSJUQB1MUE9xJnTzUAjmY+9cP4n4uexeJ8xalJSJKWxOVKdAI3VNyaPHi0tpAUhKx1IJJ3iYA7n60iWVp6Rsj6XVtna21BQkEEcwZqUJrhvC/E74UXMOh0QICQsPA3m/qGUQdY+ddN8HeLU45KvQULRAUCfqOlHHLy0xWTA4K10WaK8Ir0GsNMEETzWYRSLFYfKYpmvjOHCshebzcswotKkqE2I+dHjycS5Ra7RX20XoxvDE2pm4yk6gVA23lPSmvLYNGjfD4FzehX+Hq2FN0KrelrLJMlCEYNW1TtYe24poUCvNKJ5WyUCtsVOWByrZJr3zKBtshEpuoXMKCKKK60UqrTZBS9gLRagFYI7VYHESKg8mnxytFULn8TzoRbp2tRCMAo7617/0xWxHzo7igyELVzrZuTvU6eFL5iolNlJixqWn0QKaSSNTRDWDJ6UEw+rvRjeLPWgly8FB7YyiNalQqlwxNENve1IcGXQWUjWgn9bacqkGIJrxQBNVFU9lUTMrFU78YeIFrhT5Tqoob9lLSD9Jq3loag1yv8buLf6CMGmPWfMWTqEoIygdSr/89aF1VhwTclRxtrFHT2G3vypsnEJShKfSrMYJBknoCbn6UFhMAXHUgCwGYjmAdKtPD8OyzikLSnMJk5gBCo22tWackjpRizoPgDhIw+GCVwAold4TZWxJq08JwLaJU2Eyq+YReeo2qk8Z/L4xqHlLARcwYBG4Ow71a+D+WhtCGMvlpSAkJIIAHUdvrU9HUpv7FeqUlEdY3GKbQSE5iBMDftXFuI+NcVi3lNuBaETAaQFpMXsogiflXX1rJF6pHGeIMNP5lJUTn8tUJkgkAgRroQbbGn+puMVQr0sU27KRguHrccCkKSwkiNTlmTBMgzoZOulXjwpxR3DOpadfacQo5ZCrg7W7kC3OlPifwe4lAewalqBJJbvIm8pmDrsapfFuC4llCXXCAQtIACiSFGCAbRPYmKy43tOzZN8ouPg+lWHp3r1wjWRShh8EBXSaXcQ8TYdlaEPqU3mOUKyykdVHUJ6xHWujKKjts5Ki30WZDlSebUKcHaQo0GtZSrKdduvaqUVLoEYKeqMuzWjSCd6lThetT4os1z1oUnSiMqRyrYvCq5fRCJGHO5rct1sXxWisQKr5Mh4Qa0INal6vQ9RUyHNGXynRa09iY+9HtcaeQQc+cclfzqKV+SdiPe1erbI1Fun9q6DimWi5YXj7SxBVkPI/zpUyi2dFpj/yH81SEtcj+9arcUk5SO3I0v2l4Iy+oyRAUD7isS9FqoqEHWjmcU4kWWfczU9v8lFyS4D0rBiedVRHHHALpSqOkfajWeNIV8Up5zpA60Dx12WZxvxa1h5BMq0yg3kxA73ntQGE8WOqAUoITKgkASSoq0SBMzuToBXIuN8VU5iVrJmVExyBk044Fx5Lagp0EpQgq65r2HUyE+1cvLkm5WnSOljwwUd9nXuI+Km2XEMqJzLKUk6hIVuelwfeuefivw5acQFODMSg5VfpCQRO9jfl86beF+EoxClYvEKWtWbzDKilsK1Hp0ITtmmLVdfGPBRimSkgElNp+sdY+oFV7jmn+BbjHHNHGfCLKPNWBqUJVOsXIg1BxCQ6tG4JIIOo1t1i1XbC8HQ0CEIgDWBExuahwXAEYjEJDiSUAmdRtoCOv2rIsqcjW18bEHhfBOPvNtuqX5biFDKCBIAuFSLkj7V2DC4EJsEhI2AEfQUv4J+H7LDyXQ664lGbIhREAkZbqFzA51aF4WPhJ7V0sHwTvs5ufLzaoFSwZ2iql4lcjEKSpMglKkkINrQZVMRAG0jnVi4lxxvDpKnVwOW57DnXGPEP4kYjEPZkIQhoelKSAo88xVrO0aCd6D1Cc1xXY/0kJJ82tfZ0DG8UASPUel96pPid11LrOZDYAKMQpKQZcWSRBkmTCYHXtWcBdcJDjqVqBulVggdf/dWviD2GcS0ryQ4+2QEOGUpSCoGDBBVBEi1p7zmxYp+5SW0acs4qNryWpObaBYm43jeqNj21lSS2lvEKIzlJUMygZzRJvqbe1WnhHFEKlOY+YCQUG/wxJEC4vYz3pMl3Dh9PmNDO3my5SbSqSdBYk1o9VNSpozemhJWmi0eAOKh3CBJzBbBLS0r+IJHwFU3uiL9DT19vMD0uk1zLFeJkYTiCXioJZeT5b3KAfS4dbpk35E10EnJKk/0k20MCaLDK1YjLi4yZI3ibVuMWK0UpEA5dQFfMT+9QICZ0MVqST8Gc2exCVUG47yo3y2+RrdDCNhRJpEBWFqjQ16sK1g1PiX22U5nHEtp5qUB96Q4vx3hUSEqW6R/Sm3sTFVyt6RKHKAo7Gpw2d6p734giPQwonbMsD5wDvS1f4g4jZDY5gJUr9xUbZdM3cuJTc8uY/mvWnNtxp25VM4zGkVotqbEGw1rYQgcaTMj0np/FaqBO0/5r0rfyoPNNetgHSTyqyAynAm+2l9uholLoGpjlyrZwJV8Vjz39+dBOMqRcQUjpMdxUIE4semQbjUdNjSnjmNyYdariRlHuY1+dMm0+YBHqOka+1aePfD4a4deS7nQY5ajL3vc9KRnmowaDxL5o5ZgmwpwqVoNZp3w3DIfxLKUmxKibSICTE85IF+ppK4mAEp+IyJ5k2mOQFqs/g7BeXimyrQgQOnP/ADlXFnXZ1o2dNBQpCW1oPpUnKhJAC1fpEWkaH2q5qBIEi+/71WW0lDjXozJAkk6jLkSIG5gTVoaUCARcUzAqRh9S9pifiHBUKk5ijNqQJHcjY1Nw7gaGiFSVRpaB3700ArYCi9mF8q2JeadcbIcKuyrg+tQttc271BxniIYbzq0Ez2AJP0FTst5Qrqoq+38VUPxZxJTgCUiSVpTExIXKSJ2sqmg448ppHI/FPideKeU6ZSkKBSnknT5wfrSBpnMo5etvrXnFmUoQIQ82on4VwpHdDgv7Ee9RtJzSNhHueftpSUnZ3ecVBqtJdF54BiyMIWzEJlXsJyj5qqFzi6koIzFMFKje4SowFDpO/WpMC2Aw7HIAdpFV5/EZIJBV5eZtwf1NLBA9xJHfLXQytwh8fPZzMKjKXy8BmI4o6VpbYmc2VITYlR3zTI5ztTbjPip9CUthCFqCQla7yVp1UOlL/DmCUMOp8wXViEJmPQDE33UR8u9BrdUvKpZ9YUoKnWJkD5VijjjxpjvUeobl8fAuxnFFOfGDO8+/yrrX4QeI/PZOFdMuMgBJP6mjYe6fhPQprnZ4eFiZAHXSvOH58G+1iGFDMkyOShopJ/7SJFMjjpaMspufZ9BcOujKRJQotn/ibfSKj4pxrD4Yf6zqEckk+o9ki5+VIcbjfzWDcdwylDzW/MTlJCgtsjOi36oBEVydtgkjKmSTemflia2dHd/ENoqIZw61jmVBH0IsJpVxbxviFWQW2QR+n1r6nNECqskLiCDAnbf3qRvBnUAjnYx84olNPpWTie4hwrOZbqnDzUSr7155Y1me1H4dhsD4geciI7Xr1DaDOQLWeQgCaqcmlsgKiLiDP096KwOHifhk6kwfYToK0GHUT8Mcxr+1HIS4RARYWskfxQK5EZZVoB/qHSf7VqiAQCTy9q8XfnWnlmba10CiUpSn4tNiKifYaUJRmB5j/IollKoykexqJzhZ1QCOxqr+2X+wuxCFouRI/qH71he00g0wQ26gQUHkTFvegMbwkD1JGVXIae3KiTAod8AwBB88ISoiyQpWSVRrMHTtvSbx2fzRaZclCQPMWg/EFaAEgwdDcSKvWGYSWkBJCQkDQA7X161TPFmDUlzzSpSwBBkDSZ2A3J+dc7M3O2a/SqPNWVtXghlaUuBTiACDLYzHTlM+96La8OFh5l5txxxkmFBxOVSFK6gAFJj2PemnhjiIadLWqF3QTaDuk+2narPj0eZ5ba4VmVJ2SlIEynrOW/WsvFOJtyycZgvG8ApxUoJS40UvNRPqSQQtJGhuJjtTHwzjFqR61oXOhRcDoeR6VrxNfleS5JMKLRPRWhP/ACSB71XfEGDeYWrEYRZS24ZdSNiSJWkG19/mNaGE+OmIUeceP9/vk6G2a2VSjww44WQXVFRKjlJ1Kdp95jpFNHDY1oW1ZglGpNGiFyVDlXMvxjxxLTWHQCVFQWQOSTp710PCtlK5P65+kEfvXD/xSxji8TKNLwSev7BP1opL4s0+lS91FWxrgCYdayjqog+ydaK4BglPKLbDefPeFpg+kXIVmGUaeo7xzqXw94e/ML8zEuqM3AHxK9zoPr2q1KwGHwT6FtqezFMZZzJAO65j0giYBuQKWsE+No6GT1ceVM1RwbENMLDjRCY+MKSqOUhJJid9KqaMOl59ttcJSpULMwIF4nmYFdTwnFnVKUUqSQChWUESITlUnLb0rAkXsdyKpXFfDn5nEpQ2ny/MWZj9KU/EqBoTrF4Ko0rRzycGsi68nPVcriGcSUlKcoyQBlCQQfTa0gyBaqq2ZLgTJI9V9bWM9rU/8WeHhgsqUPBxbnpCFAZgmNRe94Gm4qr4N0trm5iQsHW4uDNJhNSLeJqNheLJ8pLY1UrKANTyA+dNsFgCFBLqhKRZtIJCQBoTWcAb89SnWkKyMCVEpEhUbSRJAvbpTZt1paippaVKAlbcZTHOD9xTFJN0KcWldD78N8SEKxGHVpmDyeUzlUI6iPmaq/GAph9xpOiFqQBGwsn3iL0ZwvGBrFFSUlzMmAkGJMg6xa9N/G2FBxSXQI81tKj3HpM+wTVSaojT0yscOzKJkgJmZJM+0b05dwLGQkvrzcssie0z7zQzeDuRfmI0ipU8OAnWlrMltA0LG8LJnKSB7U1wzSgEwLCYFTNYQQTbsf2qdODzDLoDpNvr7/SqyZ1LwVVC8ockk67/AOCvVLjRSjuYNENcMUDAMQd1TH1qPF8PIhWY35RH2q1mj02SiJHFnhJke6BXv/V3eaJ/8IqAsnn9K18q+tdmkLsPRxx/TzEjuiaxfGXjqoE7Qkg/Q3qBvBlW+tSMLSkkAXA31N9elIyzhjV1YcW2MhxTFJgwpQjMPSRaNxWL49iFpnyk3AglIm9h11qTB8QWYyQJEpE/SP8ANq1XiB8a/eOdq5n+bK9wQTRa+DLIAJmCBmHIxTDGYBDiIUJFKvD+KCwRr/fSmPFeKs4VvO8sIGw1KjySNVHtTIzcly+wv2OecW4Q5h3MuaUE+hREkcgT3p5geONgAupWHGhJsVBUX9MakkC1UbxTxjEY9YypWhlHqSgH1WvnWQdbSBoO96N4Bx1KghtcZteRURcSI13kbik5fg7SOjjfOFSLXhePIdwy0O55EEpCSVn1CSEi83pzwppamxnAKCLE/rGyo1AOsHtUAZZxDcOJCrSJEEdjRrTnlJCAAUAACBpGwG1Jw8XVicl7UVX98D5owK3SaDbxaFRlUJ0ymx7QaMyyIrXZz2qKtxHjqhjsKjLlZWpaUrP6lZVRbZMwBzzVzL8RMGpsqzHUgg+8EfzXUfHeEQ4wEeWpbk/6WQlKkqGigRe3T6Uue8NPY/CFvGJDTt4WIJnZZSLA8wDfpR3pj8coxabOQcP4gFs5nIAJyE6CREdppqSThfQPXh1Zr3llXx9wFQr51e+EfhJhWklLzzjuYglIhCSR2k/WrZhvCWCQIRh0C0b6cpnSmLMuOwZzjejlHgxI85X/AHCPbb9jVpZT5T7ix8WVIFpy5iZJgEpTYCY2qDjHg78i6l5gk4YmFIUZLZJtB3QdL6WofxklSVsvNtrXI8tWROcAK3Uj9Sde01WZ88T4h4pLmmyu+OfDH+uC2ouF43zmSlUTc/0x8tKUr8PqYSSs51EgFMRr6Rl5bU4GMK3CpC0At+hKQkIt+qW/03tqfhF60xnHEkjzUEFJmCM6e6b5k/UVlxppfkdlyOTS8IsGOQcFwtLTIBcMJUb3KwqV2/7kkfIVzJKFpXmulQMhWh635HcVa3fEn5hxAQhYSAQUyPVIbOWDYgKbJG96kx2BW8UpbQlKlWyqEERF7WPOrxrj32LnK9eD3gTmdc75I9zarr45bhOFVoIWi3MhJA+hpTwLw+6hK0NJStaVglRWADbQxMHW0b1e08PQ+x5T7akxBgnQ30UJB/8AVHJqxUn8UczXiTFpBB1g/LvUgW5JHllRiSLiBGvTWrbxXwIhcqYWpB/pVdJ6A6jU86pnFuGvNGHwsKNgSrMDEfCqb221tQcVRV2FsY5KUKJKQdgRM8xPOpWXXXv9trNbVI0PeovD+FYzjzW85IkZjCY7Rc9zXQMC8hEZUpCRYBIgfKgeKK2yVZXsBwjFqHqbQnuofWxvRD3A8QYhKD/yH7irczjEmARkJ0B3qZ32FD7cLsG2tHKcUhDaSStNh9tr0Ph+IsmIUOu8f4ar3GMQVr16RM+8mgFpM2MEa11p5mnoDiWV/HZpKAbEjNpY7/Shg1nVmtte4jproaWMqN+0xROHx+UjMLf5cViyylLYxdDhnF5Fa6SJIuI3PLagsVifLUQIIOo2jXt8tKFx7yXAlSD675h/Nr0Ep0XSVaAx3tbSaUsdqyN6Lx4V43kC1hBUcvoQNzoAel5PakeK4Ni3n/PekqOql+kBOsJmAlI5fc1XWOIrbMoUUnYpJBHYijGOOPuKT5jjq0gyUqWpQjsa0Y8bChOho4tJUnDt+oqjMsCAoyMqBN8g1UbTHKZG8ScPPmICSc/pDYj1EAyXDyk6A7Ci/EGFLeR9u4000n4T9SKXM4oIKHVqKlFSpJOwEQOQgmB1rPltSOnhScNF24Ljj5aCuAA4GnAP0ldgQeWaPmKaq4iQUFcBObyHCY9LgUQhU7hWnujmaq2D8zFeZ+XadIWnVIAEj4FAqIuFCiuIfmEodViMK6hDrSc8I8wIebjKr0EmCQDmGmQGs3tteAcnHl2izcROVAUoFUG5AsBzJGnemXDeIZkzmzJ5Hb31+dQ8OUHGs2uZJCuoI69OdJvCqzLjcg5SUze8EibjpVucrtCnFSi0/Bem8gGYACRrUGKxoSJ2pMvGqRCTcf32oM4grWJ0TePsK3QVxsyLFT2PWHDMnUjTkP5NHsGgMOITJuT99h7Ufh0QOtCwJ0V38ReJljBLUIlZS2mdMylD9gT7VSeDca/MpLTkIdAkZdFiLlM/qtdPyq2/iNgi9w58C6myl1P/ABIJ+k1y3jWAJwgfbUUlICwUmCNLgi83oPeeOSH4calB/Yy8M8MHnuNugKOQE7wSpR66THcGlHjnDrYWjyiQkyIsb7RING+DOIL/ADKQ4oqzNwlR1ICtCdTHW9TfiQolxlIifUb9BFJlK8tof/rpjHwXw0uYZLi1qzqEyDG520rTivnB3yc6vKIBWptKEulOmXNa3UQetOfCByYFpR3QKg4Qyp9S3uZyp6JFp/eqjJ8mScY8ei7eHVYZLSUMwiBASYBNtSf1KO5kmnSUVS3cIeo7W9xW3DuLvNSJ8xI2Jk9pooz+zJLE3tFwcdCdbdSaX4ltjEJKVAKB+hH1BFQt8UbxIGWxicqhB0uORoZweWoFMAdBvROdARh/0r/iPgf5cAoPpV8JOx5HrF6TI4k4lMelQHP710p5lL7Sm3BZQ1H0I6iuVcYwLmHcU0swQLHZSZsR0t7U/GuSoG2mPMNxkhRzlSIMayL732/vT5jiOqc+eLyBGv0+Vc7Q0taVKkEIGYgqAMA6idY5CpWXyNFf4YqpYUhik2V17ALETI7D/LVK/YgbnXlt/FXZ7h6QLeqdZ+9DKwraZmDskkR13rP/AJC7BopvqEEe1ENrJsod5HygxTV9KJgRY2vNQpYU4pWRpSikAkpSpW+pjT+1Njm5aooW4lsBQyi8TYcr0K+2VLGVPxRAG82+9M+KIW3/AKbibzMK+hHTqOVacPJCguP9v1WMEmbAE+/yp1uMbZajboZ8M8GnXEHKnZKTfn6uVM3eEttAJbvur/NfnXuG46kkEhcRuqSD1FTsIOIUChRCLlS/2E2mkwyym6H8FFAuGJLbjWw0Jv6VSY76ge1KeE8MbVjFIUBkQP8A7iCY7EwO1Wx3CoQk5AAkArUdSSnSSb6wfaq9wfGIQ+CogHJYn+tZzE1rlHWyot7o6Twdu15bQLjaet9aeraC0xJ6EGD3mqnwjCrcHmKJgn0jkBaTzM1bmDYCZNJkJy/ZWsJhVYdflqOYG4VpIJ36jSgsFhAzjHQLBwhwdz8X/wBr/wDKm3id+AlQ1QsA/wDiqQD2zACkHiTE5Dh8QNAvy1dAoWn3SPnWDIqk1/JtwtySb86DvEDmVSOs1FwFiVT9eZNQ+LVyyy6P6gPmk0z4OjIkAfEbD9zW7C7xUKlodsiT0TYd9/4o1OlDJhIAG1EoNqkjJICdZzhxGy0EfMEVzzg3CSWnMO4mCmxG0HkY0I0NdFzQ4KoniPiL+GfcQGBCv9lZJIUnWVHUQSRl6TvWfLG0jV6eVNnNOD4Z1HEG2Mig4lyCFW9F79st53qy/iVhSXsMEDM4sKQEgSSfTp9flWr/ABHHKXmKmwu8WAiYtdJMW/yKsfAVO+Z5mJQl3EXCSlScqUkAQkqKfUbkxpQbu0h1xUasi8QtHD4FDKTBSlLebvCZ770BwV95pot+hUQdcptP1irTx3hDeLQEuuhsJUD6HEZpExeSAIJ69qV//wA6wgf6bywRYQUqPcGCJ/yKkYOvkLlkT6CMDxBbqSotKUkG8EFQ7gXI5EUTi8QjaUrOygUn6i5pJh+EpSvMHnAoWBteemUVY+FH/wCVLj0WBKTlI/q0iZ60PBN6A9wXMBWdKm0rKhsAb9Zj70+RiQv0qQUr1ykET2kUzTiwISIHJIjSpG8QdCBHWBTowTtAOb7oEwzgbQSspCRuTEDaud+IvEH5h7OhIyIBQnMLmdSb6cq6nisOhxOV1CVDWCAfelKvDmC0/Lo+v802HGKpim23ZytnAE2CSSJkg97ARrRuF4UFJBS6kGLhYKPkYII0qy+JuBpaWhxgBKDYp5KHc7j7daQpQFKUkrTMhUbRofeajmWm0bcS4kTARFrib8p+1LnM7vPpeSY1tNGYRoKhKgQABf8AzSl3FXgyqxAUdBEGfnWWPG+IcU34BMalSIIRCZgm0z21nrEVmHfaDRVL6cQSAClwBETeRlzHqJ62qHFOKVmUU3MqmeZk78zSsOKCgsJlOYBUnS/OteOMQH2FPPFxTmZa9ZIUZ0MRc9frReFxSUkpi+5JtYC31qDiTWVw7rVaALDckknW2nWlivNSIsRskkEjtv8A+6vJBTjV0Hjk09Ky2skLUhKUgLXPWALnSrezhQgIZb0368yao/glClPFSj/tot3V/ar9iH/Iw7uII9ZGVsc1GyR8zV4MXtRbYyc+bE/FcRDT6h8JUGk9hZR+ZV8qrH/RlPFCUJBW4qb7SJvySkU/8SNZWWmgFQiCZB9S4vfQyo0/8EYIBQUdkhPvqr6x8qbLaJdIs3COFjD4dlnMVeWnKVHU6z9TRRhNxXri71uETShH7ifjLXntqDagHADY2ChF0npYGdiKQ4dsP4bIQSlxO2qVpOo6hQ+lXHFYdOUm0gGubJ4j+XaWhIKnZXCU6wSTmsLC+tZ86umjV6d2miFhbwDrL6FBtSYC1mEoUkykgk6Hper9gGVwDlAEAZpm3SqH4a4FiMQvzH0KSkGR5hKybzaRb2510AKUlISpQSNiTTMClFOwvUSUnoPQR1NSHEAW35C5pe7jUNoBcWEJNgVEBSj0GvsKXYvxE2hBKAEj+t0hA6W1J6WqzLw5EvFeKpaHmKVYGI3JO0c7UUxi0YpIUWlBOkOAEH5E/OqC7ilYheok6OLTEA7toiwMC5ubVdeDcSWgJbdUFwAAd/cDeg5W6Qc40vyL+NeDGikuMhWYCchMgjkmbz00ql4dwJJAECetuw71117FxGVOad5ga3ExYxtVS8VeG/NzYjDD/UHxt6Zuo/7vvUaQmLfkrmGdbznP6pMxOUfzEUywGIaBCcqS3M9fZWvzpPhmwuJtAOvMbXuO1NMPhUKTIn5aUlya0MCF8TBURkMXAMgmNp0v2mnfDuMQnKkHtNvrVdUwQYExvYX+s1HiXAjN68qdYm20ml3L9OiFjxJbMEJynT0n6RNC4nElCkkKUoTc7iO/80iw3EomCHEyNbfI7mmbeKzAGPV2A+50qcp3TC5UNHuMDZcwNCJVt9ZoJzjpCyCQUfI/f70IFCSQINxYVK0kAErSCY0t7Xp3iwLPeM8XbcbDYJCgpCr7az+1L2sLBzZEFJ0kxcwbEfboKlfYaciUjNA+nXtR2ZlAKlFIBMAE9NqFzdaJRXkpVnII00I0PQ9bVDxLgrbjzeIKVAwUqv6TaElST9xyFOPOaOYKUAQCQdZNhltv1oVzGpIyyY7SefypMm3TSLjJx6Ym4pgkJQpxRhCUzEczG+00rXhQpMohYT7AncGNYp/w/EJAgkKsbG8oPTQxpQ3k6JbjKAMqU2AGpTTYSkuy/hw639i9tAQixgGCRPMRY0nxaEhXq25wL2p9iVmCEgKsSqk2H4KrFPBtGabFSiP07n9hWrFJy0AnTLN+H/DVOOKUYyWBjeL8+3zqy+JEF0iBDLEZR/W5+nvGtOeEcGSwylpsECACSZPX3Nb49lCcinICEfCN1K5Ab06UrYcdFN4oyW14Rt0nO7ncInQJTCR9fnV08PNwIAhMW71y9XF1YziqXVQEN5glIuAlKVWHMmZrrvBVlTYlIAHw8/ehsuekMENgVJE1DlEyT7VHicelA/YUImmyR9iR6jblVVxRbW/5SQlLaB5jpiAYPpBPe/8AxNNXFuOjMfSjYbmqkVIcf/JE6guvQYJEw2i3O6vZPOqk6Vsfii+h9ivFbbbZKG1uwJgFKCQNSnMRP3rnnHfxGefEMNpwySLuOELc/wCNoT8ie1WrxLwCcOryRmKEkBEyTbbrXJMLwZaf90Exc5ZmNtY1pMZuQ7jjjTLDwfFuKP8ApZnHl2854lVzrAN/mfarbhOFKBT5i87lvUr1ewFoHaKq/B+LNNnIMydjI0322p+nizawDdXe2k7UuTm9UFJxLO6yFDsLf2oJ2ScwMkUIzxBGUSoJMSRczf78xXjztpRebx06Ut8o9gxpjzg/HMpg3Gh/mrThXwrcXrnOGWnOJlG1hPz6U2wfEVsqUk5QSTkVqnpO4tae1FDLboXlw6tB3iTw4hRU+36V/rGgP/d3670lYw5TF9TqdOVW7GcTSlKcwkq1Av3MHUVRcc64CoBJKCbJnYn9qOavSER12CcVUtWJShGIGWQFoAhSRE2JsoEx2qLxPiXCpJbbbWgwDHxCfuIn56UpxzSitPpMpEXMmBt7cqIawaoBJIIVMiLCfpYfWqjiqm2aJZuqXX2BYUOIRlTZuRI6X0na32o1h9dkfECfTO07dqa4LAf6YzFJB0+vvqN+Ve/lRf0+r9xy7xRynFmdp3ZDh8SUAqSCCI9JVIPsb1IeKwPUNdjeKD4wppKc5Bn6E2+vahOHYjDrkPF8AgZfLCVXvMyrt+9VCNl0/AXieJpOkm0xpry3rb/qaAkJMAjUGet4O9Icc8RIbhKfhzGyovte8VrgmjGmb5D9zJpnFKVMbHG/b5j7E8clsJCG4SRKsgzGeZN+nypFxTi3lpnKVGdjoOdL8M8sBWa6jIP8fOp2A35airN5n6VBVgZ3TFxeosSrYt/GethjGJKkpWRkCjKZ1vr7EzvvU6scTKUSIHXS0GeZn6Um8wpibpIymDMTuKYoWMiQqMxESLXHXlEUSx0gZSt3VGO4vcwDzvpptrXRfA/CsjQUR61nMroP0p9hfuTXNsAnM62kwQXEiOYkWrsXDHIsKbSgrRErHDjqUIKjoBeuY+OeJrU4pmfUQPNPIESGUchpmOqt7Wq+8Rcuwj+twT2AKvuBXJPEeJWrFYpUj/eUkTeMuUAxy/vVE6QP4WyJxSSqyQFExr8Nh3kxFdcwPEVFEpQEgD9Rv7xXHvDvDlDEJB6qJ+3YV1PiSyzg1rTchE0jLN3pmjHFOOz3D8bQ+6ppLyW3k6tqIkjYpNswj3G4ol7G4XDqAxGJbCtYKh9ta4G8yXDKpUok5p51thsKPhiOia0cKW2Jcvo7B4h/EXCIQpLBU8uLZQUoB6qIv7TXL+FY99L6sQDnWoyo6HSLcoFouI2qROBhJBEHnpY/vRuHYyETIBGg9/pQ3FqgFJx6LRwrjzxPrSoAz6l5UkSByJzXAvA0rXiGLbUq4tBkdSb35CkSnY0mORt9tqHxzWYZgSIMGNwTYgc5MUiop6GKXuOpuvzQze8s3Qkb/wDugMUg+lViOm/MfI0H5xQ95T6HkJBg5EgLB2OVRAg8+te4Xja1tjDiSnNnCTJIJBGxgG80xKvIpRcibzDBCSQZ6W0ppgsWQRnUTuARAEciP3pUlw5TeLT8q3OLCEpVNj8u1/8AL1HsibRbcJjQSVSCdAIvWzfEnA8EqZRkvMqnlB/tVYwnFBJi08uXT9qcYjKQQFSSBlA5bk312joazSgk+hnuyHbvEAClKlAbCL6nQ84NQupBEpM8gNJvA160uZxTQSlCrLM3MgTtYHTcHpRGN8TF1IbVkB2gQbddL1bTaBsHKAdDKz8KRcpMbiLjUT1oxrh7qAFONjKbi4N+REnaflU/D+JlAlKok7cu+xkVu+8h3MF+oKBQSbyDadNSDM0pvQSSsiw7ifhBSM1viTztAnnRJaBmbLAt32V86oI8PutPtyUqaSsFKgb5Qc106gkD96uqOJJzTEnWIjW5EmhcGtjsscca4OzXH4VKoAi4kj7/AHqu4LgXluqVmzI/QmBMHUE8xz7U9edKlawdBe4jrQL6hl8wgpUDlPIkGD7mmKwIzcU0vIBjOA+ZmIWkGYCSSCeotoBzojhXCm2WwZkq3NzqbRoIp9hW0qCVaKF43kR+1BqcbKiBYSTfmTP7mic3LRSnJKkzmzS7mbn61NiT6MqLKBkzF9Ppf6VvjuCuzZQAO0kR0m9FcLw4y5DBEWJM3vr1mtane2XljjSXBtgmGaVlyqsVXmx/w04wbClNmPjEEDpofe1EJwyIAg33G3OKbflv9MHcb6W0NKnmE8RJwXhrn5nDrUCfXMQBcTIiL11jCYaPUq371RQg7GFApUgzooaGdelMMHxZzIM/xJ9JkquNjPMVIZ1XyCQ/x2MT+aYlSQlAWo309MX+tUnG4ZDy3HoKQoqMHlmJE6X/AJox7FKUZV1Jga20rRzGJyKHxAgCACCLaX3HTnQyy30W6A+APLUScsIKyEk/0g6X71duIOBeHWiQFKbISD1TaBVH4TjATlSQSSCkHUGAk/8A5p9gMEsqC1KABIF5kyYgf4BSpOma4RTgik8PYJPpSQbg5unPrajF8DGZUqyAqSZItlVfWbQb1aca0xmJ85KFKAOgEkki4F80j6UtxCW3R5ThCkAiSCfaFDqKt5ZeDO8dPfQDisD6EkPhYSYOUgiLnbpQ+DcU2oLAC8siFAEXteZFjfTemmVLXoZSMqRaTI6lRNzSjCYhJVCFiTMJhRGkxcaWqoZNbKlilJtwTaQLxdam0FyAfUEkHQTMRG1ooTAYlt70psSDbUTymeU1YMVh0vNkKtmPqTrMbj3oPgXh1LKVK/3VkhKTFkyf6dzYX60TmxmKeH23GS34ZA1w8rSpRPqSJF7wNR1tcdqSu4E+YVIXlnrczbmDO3Wr0xgvSQ4kpKgUmf8AOUR2FUrifDV4Z3ywgqB9TbgkpI+wI68qnut6D9JCLk3y4skdyNHy1FROUHNb9Ws9tKmKMyBfUWJETOk0XiWmVJheRS0X1N7yRbnyo8uIVyByhQBFjy7A7UyMmJnOLSaXyvb+yrJSAooVKHE2KSeekcwdjTzC49eRKZ0MKm0fzRWKxCHWzIyuJgXMmbEEK5Wj5UCy+LlcKIBSbXI5E7iPcVaT6aKzZfcp1T8kTnF5I9Cjl0MTbqO16PdbzgrgAm4MWB/VabW+1qXLw7ZBuQuwifSRee+tE8MxCkO5T6kEdpFs0GYsDRvrXgSavOKQrLOUSJSDr1vTjC4pJulRHMHQ9eYO1A+IeGSuUGbSNL+/OPnQ/C2SrLmlNyBPOxgwepNA0pRsnQ7fchMoX7ESf+JqHBBK4UrnFtO/9utQeY6hRQpIO3IHrc8uVbYTEpykQT6pPYn73NA//JCxrYS43Akb6HahcOgOJOsg36kSLg85rME/mMAmQLAkiUjcHTQzW7wSiyDc3MnalJ1oYTjDKgZVQQYnnHPvFbvNAwpRJMQbgGbfSo2cR5rRi21+XXnWeR/UTOoVOo5VE3ZVFMx6FLygKUhUgWNiOR/kXrXCKIkkC1ZWU5Ec248X0HYd2/Q3immDAIj596yspGQkegT87kkkWF9esEU5S+lWokHQ6VlZUa0CAvOyZFrzUr/qKc0nlWVlA20NSVCbi3BjOdJj3+3tUDrDq03cXlUEn0qCSQNJOU3tzrKymQm2thcnHpkWD4C18QQMxJ9S1KWSeZ0H0NPcAtbKklJAj0jKAIHIDQb1lZRyl4AcnLthTi1LJJ+IyZ56ajnFVZfh9anszSwETmMkgiTcC3U9qyspfSGYs08buL7DuFY95/FLbQ2htCLuAgE5SYAm99NKauYgtgEEp9WWRznURptWVlV+qv2L9RXJUkteAbHcfUVELJKpBBVckAaTtaoeIYxRbEklCoiY0jTvB1rKymKK0ZmxTiEIQ4k6i4UL6pkfIzWmN40tbaUG4BMTqCYkTrG461lZToxUtssBbWSZG4ymet/2mvWHCqQbEC8chr7iKysrTev4BG3C3hdB0OxuO3ajcAyhKsuyiMnNJvYdKysrNNbIOce0ISv9SQBa0ibfehcYygxbeQe4+cXj5VlZSINhsjcdzJggWETrIGnt0rzBspuQLQPkBP2n5V5WUx6QIcyiCkz8u9vmNagx/DjJUlUJzAjobi3SsrKSpPmG0qNOGrLQOaMtyYo9PEErtBAGna1ZWVonFdgH/9k="/>
          <p:cNvSpPr>
            <a:spLocks noChangeAspect="1" noChangeArrowheads="1"/>
          </p:cNvSpPr>
          <p:nvPr/>
        </p:nvSpPr>
        <p:spPr bwMode="auto">
          <a:xfrm>
            <a:off x="63500" y="-38417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/>
          </a:p>
        </p:txBody>
      </p:sp>
      <p:pic>
        <p:nvPicPr>
          <p:cNvPr id="8196" name="Picture 4" descr="http://www.lametonesdeamor.com/blog/img/JesusChildren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4077072"/>
            <a:ext cx="2958342" cy="26212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66989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3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6264696"/>
          </a:xfrm>
        </p:spPr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r>
              <a:rPr lang="es-CO" dirty="0" smtClean="0"/>
              <a:t>Hablaba </a:t>
            </a:r>
            <a:r>
              <a:rPr lang="es-CO" dirty="0"/>
              <a:t>con el mayor tacto, cuidado </a:t>
            </a:r>
            <a:r>
              <a:rPr lang="es-CO" dirty="0" smtClean="0"/>
              <a:t>y misericordiosa </a:t>
            </a:r>
            <a:r>
              <a:rPr lang="es-CO" dirty="0"/>
              <a:t>atención, en su trato con las gentes. </a:t>
            </a:r>
            <a:r>
              <a:rPr lang="es-CO" dirty="0" smtClean="0"/>
              <a:t>Nunca fue </a:t>
            </a:r>
            <a:r>
              <a:rPr lang="es-CO" dirty="0"/>
              <a:t>áspero, nunca habló una palabra </a:t>
            </a:r>
            <a:r>
              <a:rPr lang="es-CO" dirty="0" smtClean="0"/>
              <a:t>severa innecesariamente</a:t>
            </a:r>
            <a:r>
              <a:rPr lang="es-CO" dirty="0"/>
              <a:t>, nunca dio a un alma sensible una </a:t>
            </a:r>
            <a:r>
              <a:rPr lang="es-CO" dirty="0" smtClean="0"/>
              <a:t>pena innecesaria</a:t>
            </a:r>
            <a:r>
              <a:rPr lang="es-CO" dirty="0"/>
              <a:t>. No censuraba la debilidad humana. </a:t>
            </a:r>
            <a:r>
              <a:rPr lang="es-CO" dirty="0" smtClean="0"/>
              <a:t>Hablaba la </a:t>
            </a:r>
            <a:r>
              <a:rPr lang="es-CO" dirty="0"/>
              <a:t>verdad, pero siempre con amor. </a:t>
            </a:r>
            <a:endParaRPr lang="es-CO" dirty="0" smtClean="0"/>
          </a:p>
          <a:p>
            <a:pPr marL="0" indent="0" algn="ctr">
              <a:buNone/>
            </a:pPr>
            <a:r>
              <a:rPr lang="es-CO" dirty="0" smtClean="0">
                <a:solidFill>
                  <a:srgbClr val="FF0000"/>
                </a:solidFill>
              </a:rPr>
              <a:t>Denunciaba la hipocresía</a:t>
            </a:r>
            <a:r>
              <a:rPr lang="es-CO" dirty="0">
                <a:solidFill>
                  <a:srgbClr val="FF0000"/>
                </a:solidFill>
              </a:rPr>
              <a:t>, la incredulidad y la iniquidad</a:t>
            </a:r>
            <a:r>
              <a:rPr lang="es-CO" b="1" dirty="0">
                <a:solidFill>
                  <a:srgbClr val="FF0000"/>
                </a:solidFill>
                <a:latin typeface="Agency FB" pitchFamily="34" charset="0"/>
              </a:rPr>
              <a:t>; pero las </a:t>
            </a:r>
            <a:r>
              <a:rPr lang="es-CO" b="1" dirty="0" smtClean="0">
                <a:solidFill>
                  <a:srgbClr val="FF0000"/>
                </a:solidFill>
                <a:latin typeface="Agency FB" pitchFamily="34" charset="0"/>
              </a:rPr>
              <a:t>lágrimas velaban </a:t>
            </a:r>
            <a:r>
              <a:rPr lang="es-CO" b="1" dirty="0">
                <a:solidFill>
                  <a:srgbClr val="FF0000"/>
                </a:solidFill>
                <a:latin typeface="Agency FB" pitchFamily="34" charset="0"/>
              </a:rPr>
              <a:t>su voz cuando profería sus fuertes </a:t>
            </a:r>
            <a:r>
              <a:rPr lang="es-CO" b="1" dirty="0" smtClean="0">
                <a:solidFill>
                  <a:srgbClr val="FF0000"/>
                </a:solidFill>
                <a:latin typeface="Agency FB" pitchFamily="34" charset="0"/>
              </a:rPr>
              <a:t>reprensiones</a:t>
            </a:r>
            <a:r>
              <a:rPr lang="es-CO" dirty="0" smtClean="0">
                <a:solidFill>
                  <a:srgbClr val="FF0000"/>
                </a:solidFill>
              </a:rPr>
              <a:t>. Lloró </a:t>
            </a:r>
            <a:r>
              <a:rPr lang="es-CO" dirty="0">
                <a:solidFill>
                  <a:srgbClr val="FF0000"/>
                </a:solidFill>
              </a:rPr>
              <a:t>sobre Jerusalén, la ciudad amada que </a:t>
            </a:r>
            <a:r>
              <a:rPr lang="es-CO" dirty="0" smtClean="0">
                <a:solidFill>
                  <a:srgbClr val="FF0000"/>
                </a:solidFill>
              </a:rPr>
              <a:t>rehusó recibirlo</a:t>
            </a:r>
            <a:r>
              <a:rPr lang="es-CO" dirty="0">
                <a:solidFill>
                  <a:srgbClr val="FF0000"/>
                </a:solidFill>
              </a:rPr>
              <a:t>, a él, el Camino, la Verdad y la Vida. </a:t>
            </a:r>
            <a:r>
              <a:rPr lang="es-CO" dirty="0" smtClean="0">
                <a:solidFill>
                  <a:srgbClr val="FF0000"/>
                </a:solidFill>
              </a:rPr>
              <a:t>Habían rechazado </a:t>
            </a:r>
            <a:r>
              <a:rPr lang="es-CO" dirty="0">
                <a:solidFill>
                  <a:srgbClr val="FF0000"/>
                </a:solidFill>
              </a:rPr>
              <a:t>al Salvador, más él los consideraba con </a:t>
            </a:r>
            <a:r>
              <a:rPr lang="es-CO" dirty="0" smtClean="0">
                <a:solidFill>
                  <a:srgbClr val="FF0000"/>
                </a:solidFill>
              </a:rPr>
              <a:t>piadosa ternura</a:t>
            </a:r>
            <a:r>
              <a:rPr lang="es-CO" dirty="0">
                <a:solidFill>
                  <a:srgbClr val="FF0000"/>
                </a:solidFill>
              </a:rPr>
              <a:t>. La suya fue una vida de abnegación y </a:t>
            </a:r>
            <a:r>
              <a:rPr lang="es-CO" dirty="0" smtClean="0">
                <a:solidFill>
                  <a:srgbClr val="FF0000"/>
                </a:solidFill>
              </a:rPr>
              <a:t>verdadera solicitud </a:t>
            </a:r>
            <a:r>
              <a:rPr lang="es-CO" dirty="0">
                <a:solidFill>
                  <a:srgbClr val="FF0000"/>
                </a:solidFill>
              </a:rPr>
              <a:t>por los demás. Toda alma era preciosa a sus </a:t>
            </a:r>
            <a:r>
              <a:rPr lang="es-CO" dirty="0" smtClean="0">
                <a:solidFill>
                  <a:srgbClr val="FF0000"/>
                </a:solidFill>
              </a:rPr>
              <a:t>ojos. </a:t>
            </a:r>
          </a:p>
          <a:p>
            <a:pPr marL="0" indent="0" algn="ctr">
              <a:buNone/>
            </a:pPr>
            <a:r>
              <a:rPr lang="es-CO" dirty="0" smtClean="0"/>
              <a:t>A </a:t>
            </a:r>
            <a:r>
              <a:rPr lang="es-CO" dirty="0"/>
              <a:t>la vez que siempre llevaba consigo la dignidad divina, </a:t>
            </a:r>
            <a:r>
              <a:rPr lang="es-CO" dirty="0" smtClean="0"/>
              <a:t>se inclinaba </a:t>
            </a:r>
            <a:r>
              <a:rPr lang="es-CO" dirty="0"/>
              <a:t>con la más tierna consideración hacia cada </a:t>
            </a:r>
            <a:r>
              <a:rPr lang="es-CO" dirty="0" smtClean="0"/>
              <a:t>uno de </a:t>
            </a:r>
            <a:r>
              <a:rPr lang="es-CO" dirty="0"/>
              <a:t>los miembros de la familia de Dios. En todos </a:t>
            </a:r>
            <a:r>
              <a:rPr lang="es-CO" dirty="0" smtClean="0"/>
              <a:t>los hombres </a:t>
            </a:r>
            <a:r>
              <a:rPr lang="es-CO" dirty="0"/>
              <a:t>veía almas caídas a quienes era su misión salvar</a:t>
            </a:r>
            <a:r>
              <a:rPr lang="es-CO" dirty="0" smtClean="0"/>
              <a:t>.</a:t>
            </a:r>
            <a:endParaRPr lang="es-CO" dirty="0"/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3118224955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67544" y="620688"/>
            <a:ext cx="4680520" cy="5832648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es-CO" dirty="0"/>
              <a:t>Tal es el carácter de Cristo como se revela en su </a:t>
            </a:r>
            <a:r>
              <a:rPr lang="es-CO" dirty="0" smtClean="0"/>
              <a:t>vida.</a:t>
            </a:r>
            <a:r>
              <a:rPr lang="es-CO" dirty="0"/>
              <a:t> </a:t>
            </a:r>
            <a:r>
              <a:rPr lang="es-CO" dirty="0" smtClean="0"/>
              <a:t>Este </a:t>
            </a:r>
            <a:r>
              <a:rPr lang="es-CO" dirty="0"/>
              <a:t>es el carácter de Dios. </a:t>
            </a:r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Del </a:t>
            </a:r>
            <a:r>
              <a:rPr lang="es-CO" dirty="0"/>
              <a:t>corazón del Padre es </a:t>
            </a:r>
            <a:r>
              <a:rPr lang="es-CO" dirty="0" smtClean="0"/>
              <a:t>de</a:t>
            </a:r>
            <a:r>
              <a:rPr lang="es-CO" dirty="0"/>
              <a:t> </a:t>
            </a:r>
            <a:r>
              <a:rPr lang="es-CO" dirty="0" smtClean="0"/>
              <a:t>donde </a:t>
            </a:r>
            <a:r>
              <a:rPr lang="es-CO" dirty="0"/>
              <a:t>manan los ríos de compasión divina, </a:t>
            </a:r>
            <a:r>
              <a:rPr lang="es-CO" dirty="0" smtClean="0"/>
              <a:t>manifestada</a:t>
            </a:r>
            <a:r>
              <a:rPr lang="es-CO" dirty="0"/>
              <a:t> </a:t>
            </a:r>
            <a:r>
              <a:rPr lang="es-CO" dirty="0" smtClean="0"/>
              <a:t>en </a:t>
            </a:r>
            <a:r>
              <a:rPr lang="es-CO" dirty="0"/>
              <a:t>Cristo para todos los hijos de los hombres</a:t>
            </a:r>
            <a:r>
              <a:rPr lang="es-CO" dirty="0" smtClean="0"/>
              <a:t>.</a:t>
            </a:r>
          </a:p>
          <a:p>
            <a:pPr marL="0" indent="0" algn="ctr">
              <a:buNone/>
            </a:pPr>
            <a:r>
              <a:rPr lang="es-CO" dirty="0" smtClean="0"/>
              <a:t> </a:t>
            </a:r>
            <a:r>
              <a:rPr lang="es-CO" dirty="0"/>
              <a:t>Jesús </a:t>
            </a:r>
            <a:r>
              <a:rPr lang="es-CO" dirty="0" smtClean="0"/>
              <a:t>el</a:t>
            </a:r>
            <a:r>
              <a:rPr lang="es-CO" dirty="0"/>
              <a:t> </a:t>
            </a:r>
            <a:r>
              <a:rPr lang="es-CO" dirty="0" smtClean="0"/>
              <a:t>tierno </a:t>
            </a:r>
            <a:r>
              <a:rPr lang="es-CO" dirty="0"/>
              <a:t>y piadoso Salvador, era Dios </a:t>
            </a:r>
            <a:r>
              <a:rPr lang="es-CO" b="1" dirty="0"/>
              <a:t>"</a:t>
            </a:r>
            <a:r>
              <a:rPr lang="es-CO" b="1" dirty="0">
                <a:latin typeface="Agency FB" pitchFamily="34" charset="0"/>
              </a:rPr>
              <a:t>manifestado en </a:t>
            </a:r>
            <a:r>
              <a:rPr lang="es-CO" b="1" dirty="0" smtClean="0">
                <a:latin typeface="Agency FB" pitchFamily="34" charset="0"/>
              </a:rPr>
              <a:t>la</a:t>
            </a:r>
            <a:r>
              <a:rPr lang="es-CO" dirty="0">
                <a:latin typeface="Agency FB" pitchFamily="34" charset="0"/>
              </a:rPr>
              <a:t> </a:t>
            </a:r>
            <a:r>
              <a:rPr lang="es-CO" b="1" dirty="0" smtClean="0">
                <a:latin typeface="Agency FB" pitchFamily="34" charset="0"/>
              </a:rPr>
              <a:t>carne</a:t>
            </a:r>
            <a:r>
              <a:rPr lang="es-CO" b="1" dirty="0" smtClean="0"/>
              <a:t>«</a:t>
            </a:r>
          </a:p>
          <a:p>
            <a:pPr marL="0" indent="0" algn="ctr">
              <a:buNone/>
            </a:pPr>
            <a:r>
              <a:rPr lang="es-CO" b="1" dirty="0" smtClean="0"/>
              <a:t> </a:t>
            </a:r>
            <a:r>
              <a:rPr lang="es-CO" b="1" dirty="0">
                <a:solidFill>
                  <a:srgbClr val="FF0000"/>
                </a:solidFill>
              </a:rPr>
              <a:t>(1 Timoteo 3: 16) </a:t>
            </a:r>
            <a:r>
              <a:rPr lang="es-CO" b="1" dirty="0" smtClean="0"/>
              <a:t>.</a:t>
            </a:r>
            <a:endParaRPr lang="es-CO" dirty="0"/>
          </a:p>
        </p:txBody>
      </p:sp>
      <p:pic>
        <p:nvPicPr>
          <p:cNvPr id="9218" name="Picture 2" descr="http://fernando.agentxsites.com/xSites/Agents/fernando/Content/UploadedFiles/Jasus%20Fuente%20de%20Agua%20Viva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2581" y="1412776"/>
            <a:ext cx="3456384" cy="38214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70382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2276872"/>
            <a:ext cx="8229600" cy="2088232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es-CO" dirty="0" smtClean="0">
                <a:solidFill>
                  <a:srgbClr val="0070C0"/>
                </a:solidFill>
              </a:rPr>
              <a:t>Dios </a:t>
            </a:r>
            <a:r>
              <a:rPr lang="es-CO" dirty="0">
                <a:solidFill>
                  <a:srgbClr val="0070C0"/>
                </a:solidFill>
              </a:rPr>
              <a:t>permitió que su </a:t>
            </a:r>
            <a:r>
              <a:rPr lang="es-CO" dirty="0" smtClean="0">
                <a:solidFill>
                  <a:srgbClr val="0070C0"/>
                </a:solidFill>
              </a:rPr>
              <a:t>Hijo amado</a:t>
            </a:r>
            <a:r>
              <a:rPr lang="es-CO" dirty="0">
                <a:solidFill>
                  <a:srgbClr val="0070C0"/>
                </a:solidFill>
              </a:rPr>
              <a:t>, lleno de gracia y de verdad, viniese de un </a:t>
            </a:r>
            <a:r>
              <a:rPr lang="es-CO" dirty="0" smtClean="0">
                <a:solidFill>
                  <a:srgbClr val="0070C0"/>
                </a:solidFill>
              </a:rPr>
              <a:t>mundo de </a:t>
            </a:r>
            <a:r>
              <a:rPr lang="es-CO" dirty="0">
                <a:solidFill>
                  <a:srgbClr val="0070C0"/>
                </a:solidFill>
              </a:rPr>
              <a:t>indescriptible gloria, a un mundo corrompido </a:t>
            </a:r>
            <a:r>
              <a:rPr lang="es-CO" dirty="0" smtClean="0">
                <a:solidFill>
                  <a:srgbClr val="0070C0"/>
                </a:solidFill>
              </a:rPr>
              <a:t>y manchado </a:t>
            </a:r>
            <a:r>
              <a:rPr lang="es-CO" dirty="0">
                <a:solidFill>
                  <a:srgbClr val="0070C0"/>
                </a:solidFill>
              </a:rPr>
              <a:t>por el pecado, oscurecido con la sombra de </a:t>
            </a:r>
            <a:r>
              <a:rPr lang="es-CO" dirty="0" smtClean="0">
                <a:solidFill>
                  <a:srgbClr val="0070C0"/>
                </a:solidFill>
              </a:rPr>
              <a:t>la muerte </a:t>
            </a:r>
            <a:r>
              <a:rPr lang="es-CO" dirty="0">
                <a:solidFill>
                  <a:srgbClr val="0070C0"/>
                </a:solidFill>
              </a:rPr>
              <a:t>y la maldición. </a:t>
            </a:r>
            <a:endParaRPr lang="es-CO" dirty="0" smtClean="0">
              <a:solidFill>
                <a:srgbClr val="0070C0"/>
              </a:solidFill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179512" y="4581128"/>
            <a:ext cx="5976664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800" dirty="0">
                <a:solidFill>
                  <a:srgbClr val="C00000"/>
                </a:solidFill>
              </a:rPr>
              <a:t>Permitió que dejase el seno de su amor, la adoración de los ángeles, para sufrir vergüenza, insulto, humillación, odio y muerte.</a:t>
            </a:r>
          </a:p>
        </p:txBody>
      </p:sp>
      <p:pic>
        <p:nvPicPr>
          <p:cNvPr id="10242" name="Picture 2" descr="http://www.monografias.com/trabajos92/persona-y-obra-jesucristo/image014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3896857"/>
            <a:ext cx="2627784" cy="21244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4" name="Picture 4" descr="http://irg-2009.freevar.com/IRG/Nuestras_Creencias/NewEarth.JPG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18" y="-15221"/>
            <a:ext cx="2651182" cy="22920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2771800" y="188640"/>
            <a:ext cx="627068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400" dirty="0"/>
              <a:t>Jesús vivió, sufrió y murió para redimirnos. </a:t>
            </a:r>
          </a:p>
          <a:p>
            <a:pPr algn="ctr"/>
            <a:r>
              <a:rPr lang="es-CO" sz="2400" dirty="0"/>
              <a:t>El se hizo "</a:t>
            </a:r>
            <a:r>
              <a:rPr lang="es-CO" sz="2400" dirty="0">
                <a:latin typeface="Agency FB" pitchFamily="34" charset="0"/>
              </a:rPr>
              <a:t>Varón de dolores</a:t>
            </a:r>
            <a:r>
              <a:rPr lang="es-CO" sz="2400" dirty="0"/>
              <a:t>" para que nosotros fuésemos hechos participantes del gozo eterno. </a:t>
            </a:r>
          </a:p>
        </p:txBody>
      </p:sp>
      <p:sp>
        <p:nvSpPr>
          <p:cNvPr id="6" name="5 Rectángulo"/>
          <p:cNvSpPr/>
          <p:nvPr/>
        </p:nvSpPr>
        <p:spPr>
          <a:xfrm>
            <a:off x="4572000" y="6073844"/>
            <a:ext cx="4572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CO" sz="2400" b="1" dirty="0"/>
              <a:t>Observa el contraste, Él se rebajó para que tu subieses.</a:t>
            </a:r>
            <a:endParaRPr lang="es-CO" sz="2400" dirty="0"/>
          </a:p>
        </p:txBody>
      </p:sp>
    </p:spTree>
    <p:extLst>
      <p:ext uri="{BB962C8B-B14F-4D97-AF65-F5344CB8AC3E}">
        <p14:creationId xmlns:p14="http://schemas.microsoft.com/office/powerpoint/2010/main" val="3487784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2448272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s-CO" dirty="0" smtClean="0"/>
              <a:t>"</a:t>
            </a:r>
            <a:r>
              <a:rPr lang="es-CO" dirty="0">
                <a:latin typeface="Agency FB" pitchFamily="34" charset="0"/>
              </a:rPr>
              <a:t>El castigo de </a:t>
            </a:r>
            <a:r>
              <a:rPr lang="es-CO" dirty="0" smtClean="0">
                <a:latin typeface="Agency FB" pitchFamily="34" charset="0"/>
              </a:rPr>
              <a:t>nuestra paz </a:t>
            </a:r>
            <a:r>
              <a:rPr lang="es-CO" dirty="0">
                <a:latin typeface="Agency FB" pitchFamily="34" charset="0"/>
              </a:rPr>
              <a:t>cayó sobre él, y por sus llagas nosotros sanamos</a:t>
            </a:r>
            <a:r>
              <a:rPr lang="es-CO" dirty="0" smtClean="0"/>
              <a:t>"</a:t>
            </a:r>
            <a:r>
              <a:rPr lang="es-CO" dirty="0" smtClean="0">
                <a:solidFill>
                  <a:srgbClr val="FF0000"/>
                </a:solidFill>
              </a:rPr>
              <a:t>(</a:t>
            </a:r>
            <a:r>
              <a:rPr lang="es-CO" dirty="0">
                <a:solidFill>
                  <a:srgbClr val="FF0000"/>
                </a:solidFill>
              </a:rPr>
              <a:t>Isaías 53: 5</a:t>
            </a:r>
            <a:r>
              <a:rPr lang="es-CO" dirty="0" smtClean="0">
                <a:solidFill>
                  <a:srgbClr val="FF0000"/>
                </a:solidFill>
              </a:rPr>
              <a:t>).</a:t>
            </a:r>
          </a:p>
          <a:p>
            <a:pPr marL="0" indent="0" algn="ctr">
              <a:buNone/>
            </a:pPr>
            <a:r>
              <a:rPr lang="es-CO" dirty="0" smtClean="0"/>
              <a:t> </a:t>
            </a:r>
            <a:r>
              <a:rPr lang="es-CO" dirty="0"/>
              <a:t>¡Miradlo en el desierto, en el </a:t>
            </a:r>
            <a:r>
              <a:rPr lang="es-CO" dirty="0" smtClean="0"/>
              <a:t>Getsemaní, sobre </a:t>
            </a:r>
            <a:r>
              <a:rPr lang="es-CO" dirty="0"/>
              <a:t>la cruz! El Hijo inmaculado de Dios tomó sobre sí </a:t>
            </a:r>
            <a:r>
              <a:rPr lang="es-CO" dirty="0" smtClean="0"/>
              <a:t>la carga </a:t>
            </a:r>
            <a:r>
              <a:rPr lang="es-CO" dirty="0"/>
              <a:t>del pecado</a:t>
            </a:r>
            <a:r>
              <a:rPr lang="es-CO" dirty="0" smtClean="0"/>
              <a:t>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251520" y="2996952"/>
            <a:ext cx="6408712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400" dirty="0"/>
              <a:t>El que había sido uno con Dios, sintió en su alma la terrible separación que hace el pecado entre Dios y el hombre. Esto arrancó de sus labios el angustioso clamor: </a:t>
            </a:r>
            <a:r>
              <a:rPr lang="es-CO" sz="2400" dirty="0">
                <a:latin typeface="Agency FB" pitchFamily="34" charset="0"/>
              </a:rPr>
              <a:t>"¡Dios mío! ¡Dios mío! ¿Por qué me has desamparado?</a:t>
            </a:r>
            <a:r>
              <a:rPr lang="es-CO" sz="2400" dirty="0"/>
              <a:t>" </a:t>
            </a:r>
          </a:p>
          <a:p>
            <a:pPr algn="ctr"/>
            <a:r>
              <a:rPr lang="es-CO" sz="2400" dirty="0">
                <a:solidFill>
                  <a:srgbClr val="FF0000"/>
                </a:solidFill>
              </a:rPr>
              <a:t>(S. Mateo 27: 46</a:t>
            </a:r>
            <a:r>
              <a:rPr lang="es-CO" sz="2400" dirty="0" smtClean="0">
                <a:solidFill>
                  <a:srgbClr val="FF0000"/>
                </a:solidFill>
              </a:rPr>
              <a:t>).</a:t>
            </a:r>
            <a:endParaRPr lang="es-CO" sz="2400" dirty="0"/>
          </a:p>
          <a:p>
            <a:pPr algn="ctr"/>
            <a:r>
              <a:rPr lang="es-CO" dirty="0"/>
              <a:t> </a:t>
            </a:r>
          </a:p>
        </p:txBody>
      </p:sp>
      <p:sp>
        <p:nvSpPr>
          <p:cNvPr id="5" name="4 Rectángulo"/>
          <p:cNvSpPr/>
          <p:nvPr/>
        </p:nvSpPr>
        <p:spPr>
          <a:xfrm>
            <a:off x="304506" y="5612606"/>
            <a:ext cx="842493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400" dirty="0"/>
              <a:t>La carga del pecado, el conocimiento de su terrible enormidad y de la separación que causa entre el alma y Dios, quebrantó el corazón del Hijo de Dios. </a:t>
            </a:r>
          </a:p>
        </p:txBody>
      </p:sp>
      <p:sp>
        <p:nvSpPr>
          <p:cNvPr id="6" name="AutoShape 2" descr="data:image/jpeg;base64,/9j/4AAQSkZJRgABAQAAAQABAAD/2wCEAAkGBhQSERUUExQWFBUVGBoXGBgYGBcXGBcaFxwXGBgYGBgYHCYfGBwkGhcXHy8gJCcpLCwsFx4xNTAqNSYrLCkBCQoKDgwOGg8PGikkHyQsLCwpLCwsLCwsLCwsLCwsLC8sLCwsLCwsLCwsLCwsLCwsLCwsLCwsLCwsLCwsLCwsLP/AABEIALcBEwMBIgACEQEDEQH/xAAbAAABBQEBAAAAAAAAAAAAAAAEAAIDBQYBB//EAEAQAAEDAgQDBgMFBwIGAwAAAAEAAhEDIQQFEjFBUWEGInGBkaETMtEHQrHB8BQVI3KS0uFSgjNiorLC8RYkU//EABoBAAIDAQEAAAAAAAAAAAAAAAIDAAEEBQb/xAAsEQACAgEEAQQABQUBAAAAAAAAAQIRAwQSITFBExQiUTJhcYGxI5HR4fAz/9oADAMBAAIRAxEAPwDcNCeAlpXQFqBs61t09oXGhSNCplNiAUjQuQnAIARQursLgChLHLsLgF04BUyrFCdC4kVCHZXEkiFRRFiXxTcehXlPb4fx3DVc6J6CI9bL1l7JaQdiF5B9otsQ1xtra0x6/wCPVYtXG0qN+jat2U2JrSJFv8SFW1CYi44/X81OyrqHp4X4eyCqVJ25Ln4406N+R8Gr+zR0Y+nPEPHSSwx+a9maV4z9mxH7fTiw01P+0r2APXU06dM4+bsm1LjnpmtRmotSQlEhcugKHUna0VEHuULk5xTFaRY3SkkUwhEWhFNITg1MciLGkJkp5CaQrJZG5yapCE15gSbeNvc2RF2OBSQoziiLGtT/AK2/VJDuiEWbnJArzw9v3l8/EY1vLRPjPdmeoIChf9o9Uu7jm7cWReJMcSPpwWP3cF9jo6ac+FR6Y1P1rzJvbbGteG1AGDS93yCXFrXEAE23jr5qXsx2zq18QKVV+oPDoAAAkNcRsAlT1kKe3kJaSaa3cHpAxLSYBF7i/upA9eI4ztRVo1e47SWvcJESJN9xxCucF27rlv8AEe823bDSSdpgbDogx6r43NUDkwVKos9XTgvM6HbqqLufUMzYNbAB23vIj3NkQ3tu/fVWI/laOfVF7zGL9vM9GhJjwdiD4EH8F5tV7aF2ruueDFnkRbhAnjff8lW0+1OI74YGUw65LQGm38uyB62AS0sj12E7QvG29qMQKndcbjb4hjzO4vfhx6Q3EdqsWfvRpO4cfDh8wU97EL2kmeyPcBuQPEhCYjOKNOA+qwajAvueQXilftBiKrrvAjwjlN53TK9arGoyQDvNvIbIJayuqDjo/s9rxWa0fhOJfaDwIPlZeW/aO8OrgiY0CNoBlw4dRKosVnNcjvVC4EbG9jzndVmMxReO+dUWE8Bymfbqlzy+qNhi9Kx/7QNIuJMcb7nn0QTnwYPBS1aJZEtaJEjZ0g+ZXATzHoEKiohuTmXnYnMvh4ulUdIpt1BzoJsWuEADcmV6HivtDpt+Sm53Vzmt8bN1FeUUKwbYm/gP8pfGnn7fRHHO48IS9Pu5Z6PW+0h75bTZTZaznO1R1iwVTS7eV2VdRqB4MDQ6NJHEjT8vl5rLUKQc0kkx4/4XXYVjYIBM8z9IVPVPotaY3VP7TXE/8FhHRz5/CFYUftGpn5qTx5g/iAvOe62CGg+vuSf1CMw1QO5G2wiRG8+aB63IuQ/ZxPQj9oeGG4qDyb/cnj7Q8IRu/wANI/uheeV2aWyGxbcmSEAeBu49IDdyd+NiEUddNlPRxPT6v2g4UbF5/wBv1KEf9puH/wBNT/p/ImF51iaTj3ojhEgKNgaGXgna4Jj0TFrJ0D7WKNlm3b/47dFIOp7knVcwJABAEcVn/wD5liQ5tTW4lg0w4ktI27wETzVJhqnfbA+968FOcvcaDSJ1OfpaNgZdBueToHmgllk5XJ/QccaqoouKn2j4s7VGtHSmz2lpTH9sca5od8V4aZu3SBIiflAVXWwtLDnv/wAZ4G1wwO/8x6AoOpj3uIAGqBYRYeACL1Zz6bGPTwh+Pv6XJZvz7EvF69QniNbvwlB1cQ5xu6fEyfdDspVTu1xHh+a46nF1Vt9sVKFeAmnVMcfVJQ022+U+6SIUMZihGktBMkzJmIs3lzPn4Lndf3Q12q8RJPohnOkkxxR2WVRTqNe4ua292GHXBFiQY35IZKuTRjk5NRdV+iNThc9psoUsM9wfqdqqvjvgO7obO/dEnqq2t/8AWr06tM6iwtdY78XAH1GyqMbiwahIJeOBcId5kbqFuLJ3MnqkLG+zZPNFpxf7f9ycrVQ+pLjAcZ9UTRqAGN+vBVuuTKIoJ048HPjLkvcLjW6DME33MJ1Ope3LYcIVTSa2Lj8B4bonC1YBiT7CFkljq6NClfZZPqECYO67Rqgk7Dzhcrv1sOneZkG3WeiHogz3oPhIBH4JNcDE/BLXqQbbwePLbzuoWuqBszYiCPHz6JhY/VJAO8A/jKn3BlsdAfdX0hiIsNraSW/TyKkxlSWOc7c+fqh6FU7AKZ1buEEcI/8Af64q5d2WqoE03O3rsg8Q2LdeaLq4ptgN4BPh+igg/WY2njdaMafZnyNURig5xBmfU24KZ4ANzcG4i6IrUiHMaCLNiRG5kknpcIHFYmaji0WkwYix28E1XJibUQprJvA/AEIgUwBO0jjw5IKlX5x9PZHufTsDIjw4cCL9EmdpjotMnpsLjaAPb9fq667DPtJA5cee4CgZXaLtBJtxtw4cERQqybu47BIlaGqiZsNILr/XwlSUhqIcBAg3m3UxFkNWqhvS43HSfoiKmYg2S6fgLcgitg2lsEl3jMJMa0QA0WkbcrShauKgD5h+uUplGXmdU+G/pKii67Ak/s7jnyyGhv68kLQf3Q2BxNxPDfqj6mHO3DkTdV2JwhJECwG0k7HmmwqqFtjMFS1VmBrQTrbbaw+bwtdE5xj9JDG/cqP48ySL+BVk/JjhqEvAFSppd/K3cNNrHckdB0WXx2ILnP6gT5RB9+CdGpy/JDZxeLGn5ZDWxGo3B8ybjhbwTatSIAkQo6leeATIWxRoxSm7fJLSqEm5J80Z8UAARIBQjKZBHNSFxi6FpNg7n5DKT2xsfdJMpERw9UlVEsBNMyYHFceHEleyUcpozHwqf9DPouY/AUmNJFOn/Qz6LUsTf0L3HirwVPTYXCZvIEdI3ngvVsZ2dw1enLqTARsWww+emJHQysviuztHVDO4NjN56zPgpkxSUbQUXzTM3l2FDpm9oHHzXMXRdTdpI9gtfl3Z0MqtEi4nVwLTY78QQ71lQY3+FXktp1dJAuA5roGxa6d9t/Bcx5qyNM6D0/8ASTRl6Fdwkxvup/3gbmN/D8F6ppwtaiHso0QYGpuinLHcjbxg8UAMjwzh3qFOeYGn/thaNsZLcYbknRgsPnGkHuTI5j9Qo/3mT92I2W4GT0GGG0mR1Go+rpKJptot3pUvNjPoq9CNXRbySXk8/rZk5w+W/wCCGfi3EREei9INehEClS/oZ/amVHU4tTp+TGj8lFiiivVk/J5oMQ4SQSFyrjHEblek4WkzVdjP6W/RSYqnRFyymDzLWW9Qj2rsm+VdnmuHpfec0loE235D3WpyvITUpPe1wa0C4+bSIJk3aC4C97Ts2ZivzfGaqrjGgEgBzRDCJALhFjZryOp9NX2eBdhS0NIaXSNJIkAstpPGWzO8COKzZZUbNPj3Sox1YB1RtOnSMvMGZLyXbWgDnwUGfZHUwdQtIjYgtJLXAjrfn6HxW67Q1G4OpqY1oJcYdpYHSLbxMauF5WGr1S8l73Cp/r7+p3IHcwRw9OKmOTTqg82OP2VjGvqOAF3OIA232COORYgH5D7fVNweHLagG92uB6G49p9FvqoEk9VptHO5TMM7IcTxYf8Ap+qeMsxDbaT/ANC1oqXUxpTwQtp8UTc/swlbAVvvA+cJaKo4+kLXYvKXOQ9TInAbItqorfIzjWVnWlxP8wRLez2J30Ovx1t/uVtSyd7TqjZEPxdRpEIV+hN7fZRV8kxDBLmkf7m/kVoOzfZ11HRicS0hsg02kgzf5yOUxHmeCu8Hg3Q2rUAJBlrCDJiTMcYiSJ5ITOswOhoDiWumG37oLSOPQkeay5sifxidTS6V/wDpP+xF22xIOobudz3ABk+JJj06rA1qDi8giCLX4QtOKxrPv8rdzzOwHt7LrsCCZIF90WBSiuuxOryqUq+jNUuz+IfdtGoQdjpMEeKnZ2SxRP8AwH+g+q0z8fUaIEdE3CZvVBu5bHNpcnPsomdjsV/+Th4lg/8AJT4bsTiHmzWD+Z7fyJK1bM4OmCgXZk9p7qHcXYDT7A1wPmpf1O/sSRYzqpzCSLfH6KDP3k8OPeuu5hnGqnE7obHOAug34eRKvc4Nqykib9+OazSBPBBNqPcZRdDCDijGYcBLeWTVBJDaWYuAbI+T3FtTSOOwPi0J2ZzUDnaW3LHgiILSNMggbdIRLcBKGxH8Jj6ZsHCWH/mBkt6Wn+kLFnxyvejq6LKqeOX7EJBplrgS07OnZ2o3nz/AKHFZ8eHFGVnio0i42/m6W62uOqqP2XUagMAzHSBt4bz5ocGZx4fQWpwb1a7C8Jm0m6WLxMqrDALg+afqkre5t+TjtNcMJo1iFY4V+ooFjCQpadNwRRnRVFzWpBrd1S1cdz2RZe5wg7KF+DDQXcrqpST6C5KLEUoL26dQjUyLhurfaw2jpK0mSO00Im5JEg7n8ryJWOxeLLHucLEdyD81iZJ8wiMpDxTJZJG5vyFzHgfFY8uNuJv086lwaPtJidTafxA1wbaLiQOO8zB+ios1qUmPDWgARNgBpIm0i7hYGeqFzV1R3C3MTDvDyI9lTVZBvPmjw4rXLLzZmrVFjg65Lt7yPQWEfrit1jnGbLznBVO8JMRx9lsm53rc0AE8J2E2hNyfExRhKbpBNRxaJVj2fqhz+8q7G16mxDR5GeUXN1EHPae6QNMEmBF+Xvz2SPWhZo9rkX0emUcKwjgnPwVNeat7VV2gwQGiwcQTPgJ6KWp2lruYA6oWON5ENtf8ZH4rQ9RABaPI32arMqrGyLKvp4IFrqjwW90uYIu4jbb7tvzVDiM6LQBJJO17kcjyNzdSUe1L2BxJEkEDc79fM/oyss9TOSqKNuLSRi7k+jT4rGaKPxXnvxqEW0w7bxIMHzWAxOPD5E8ZI8bx+KIx/aH4zS0ncmwHM8ggKFKQB4edgPqgx423yP1GdQjSYfl9INZAueJ5lF0CUzDUYC7Wq6VqUqfBw3zywerQdqKVFl7p9LFEplR5Vzk2waJXiCuVSIQr65hAV8WeapJsss21BG6SqKdcwkj9NkNBmDi6ylw1KyfmLPhm9kJhc0GqJVSm32EixayFyrUg8kVh2g8VJi6bYtEqdosacTpaEWygytTIcJke/McihsPhw4XTq1T4YgIoS+y+iqp4NwLmhx1sHdG4eBy6xeOh4Jfuv4uofKYDyRaANUzPQKKu55eHAwRt47gpxxNQfEc/u6m8hEg2B07TJ4clz82Jxk3Do6+n1MMiSnwy8wOR4Zktd3yRLZkt5gRIk9Y524JYjs/SLxoazuhxdBIAIMecAG3VU1R7mukSLamkGbgX0kbg8b8drI7GOeXTq7rtRLiDDtQa6BcGAWnc3lZ/VkvJulgxt21f7EJY2CWmzeO4jYOsJA6mIRX7MZjuyN4O21zxG6oTnpYBF4JnhIJ9IMu9kVgs+a1zC1ttQ1AgEQ0kgN4tAAAj/mKes2VIzT0mBvj+S6OXEENIMnpPgEHntEUqTiTcgyIiAImfUDzWry/Padak6WtaRvF7SCDBJ2/M2WL7W4pz26WW17kWGlt9ItzA9AOiYsrbVS4EvTQUW3F2vz8mEdTOrvAku2ki8kzYjrPrwVr2Px/w3vaZd8RsANI3N5nbafMBVWLDjpn5tuW528QfyR3ZlkVmkgedotM+sLXkf9NtnPwWsio0WWVA15kAnVuRIGmdURfYC4CyufMb8R3w50ySPArb47LadFwqSdItpDgQdQix3kzNxz2WXxmHNSbEWJE8I/W/VYsM6lZ09RicobTP4WlLhO0iVqm0tD+7ciLRyuPYSs/gMITUDYMkgR4xf0Wlr0tJ22gef5kWTtTL5JGfRw4bC8dXvq1fM3eLSOnOJUFfMekgCDPXb6quxGILac9THoR+aBwNKtWOlgJ4mAPCST5BIjh3csblzKPBZ1cY5wa20AAzHIQoHlz3Qfu2nifGN9kVWyqoyztIPG/TomU8vc3iI5C59U6ONrpCXqIeWCin3jM2tO++6IwmGLxFNhPUx+tvxRNLCt4iZM35+Cv8tjwRbGKepS/CUmE7N1Ce+0NAPOS7wjYePorXDdn4Kv2CyJp0k9Q4Ms5OXLKV+U6RKqMaRstZjDDSsXjXXKCSoBnTRCIwlAGZVPgsw1PLSrcO0qdSsEr8aImOqo6jr3WiqtkFUDwC+OqZAhJTdZJXuG7Ny0H6pIt5CTtHmoqmG8JVfleWazMqBzZ91Y5PW0OCS3Ra5DK+HqUx0U2UVNQk38UfmVYGmqrKW7oJ/F8BJF44WsUJhqZcSCn03EbozCNEyEeOS8kaI6mA0oesBGyvzRkSUG/CtIKfJQfKIkzE4uqWOgbcuU8uW/Bda6rUaZc9zYgBpJ+UWlvL14ovNcJDipMjb3lkeOL8D4anJDizOmuQI5Wgxx/yAk8utAA3t0PBehYrKg8SQD4gFRtyGiRem33H4KtnPBoWptcmR7O5wGVdJIZqt08D4q4xmGdq0tiJMEgw0PAdHLVM24gp+P7PUSCA3Q7gRJjyJQ+Bxha4tc2XARvwiD42H4HgsmfG4y3xN+ly+tFwfgzuLy4MgaZ72meO4uetxbqFb5RlgII+90AJMW2mN1NisAazzqeLXENItIuIEm2niDYHiuZFjXCr3uJh0ido3np6op5HKHYOPCoZOV+hLmZdAY86YdYcJbMuNzJgEX2jZCUMrqVXPLSAWEN0n7xM7Dlad+K0ub4Vj2te1pbqHOzZEWvxJAngqij8Si4NkQ8QOUDgSRfbhwSYSXg1tRlVnMvwdDCmX9+oDNhzMnhzsOXJVeb4qa1SRYvdYcBqMiQLcfdWOZ4M0qQkkue4bC9odIG4uWj1Ve+losAHPcSItawmb7Dy4pid8sRL4qoqkVubtBBDRsQr7sNQDS88dIHqf8KsGH7kkG+53uJ3Wj7DYWRVtxaP+5asb4SX2c7PHuTGZ7TmI3QVClAutfjsqtKYcvaWps5O6MO3yYiq0h9phWWFeZCtqmWtlcGAAVqyqJ9fdEIllaGHmh8O2ESylzR7nZZX/tRIIIVBiKJklbF+GaFV5xhQBZLlZTRkcLgSKmpWlRinbSUbmwh3WwGgRzLELPuEVB/N+a0rqJuqenlc1QXH7yZF0Q22Bd/Db4JKfC0wGDbZdS90h1GKqEBLDyXJvwpPqrmjhgAPBFSEobiq/chPyGm48CnvwYctRkeDa1gtCX+JjEgT9m5hR0cO/V3dldY+mAwlV2VZg3imJJOgh9Wu5rboBmYAI7NcwaRAVHTF0VK+wbIsY7UZPFSZZSAMpuIo8k3D0qg4WQMHyaejU7qa9/BA4SuTaEW5sXQpjLB6+BJQWZ5N/DLx8zYPof8A2PNW/wC2tmEZTe024G3qqnFTTQ3T5nimpIoMtpAMBPeLdm2BHEEG5G5E84AhBZzRcyuxxa1oLRBs5vdjpvECDa48Fd5fT/imRIc0sNuDj7XEb8Z5IDGRBw9X5mSW33aZ9wbA8LLlJ7OT0jaciozHANZTIGIaHEToc4GwvBgwD+KrsaH02U73eHOBIG1thsN/bdTY7L4e4zqh8HmQRM26j3RucYQNoamAd0y0xcA7gEcL+yfGS4XdmWdqyobjHA6qhc5+pxJBgyQA3Sfu35cNoT8I4ghzt3GPTYcuSEqYZzWsrHi4T04j8FYYmKmkC0kgeET5RZHOv8i7bGUasT/p1Ecwbk/mtT2BAArCDI0X5jvQJ9VlsG3umbkH+0frxWr7I4gNNRrrHS0+IBN/dNwySnRj1C+FmtqNBaVRYp0Eq1GIDgYKqq8F0LbLk5qK79oOpFF4hOrYYASmU2SrpxJZBTrd5GfGUT6UcEPjcRoEqU4qyWFYgSRdQZmQWoLC5sX8F3EAm6Td2XYNh6aT8HJQVPM4JBUozccEtWn0VwyZzYBWPxeLca4Ekd4LVnFCCqE4IGqHdQU7HLuwWbnB0Dob4LqfhMwaGNEiwSS6QyyurZGGgmEGK7AbxZarGVmFjhbivLMe+KjvEp21N8AM1pzFovbktDl9cubIXmVF5K3fZ7NgGta5Dt2sJMMzms4M8VUU6Ba2Z6rR5qA5izlXMWhpbyQTTTI2CuxsndW+FwwIniqSjVZvZHHMYFkK4KTOViRUA4LTYPCgtFlk6dYueJWww1YNaEcFzbJZPTwTRwQ+Lw8oz9pETKAOKBKbSoEiGVjdS08ByKWJxUBS4HFAi5VJRLKcUy3EaNyC0tMmSHGC3l94es803F5aa1fWC27nATJ1Azx4CRblIRWcuHxWkA3YWkjhBaZEcQPyVnWpOpgtZp0NdScDEkghrhBnaQ4xb3XIzR2zaR6TFl3Y4y8tf6/kyuLwukuYRBGhx6im7fzbHogs6qEYcsG1m+Ujj0HsFdZxSLnscAdJlhMGYdJmPIqlzHCnRTafvkzJ30WPhe/kk438kMyrcrKzM9XwBbY97yEAjop8JUEtncke4+ko+u0V2lsQDABFgY4jndVtMEAWhzSz1Fj6i/mnppxoR5sZiHFoJbzIdPOdxy4eSlwWNcXB0OAEsnxOx90HisQG1CHA6XWMbiNndSpqVWNI1lxbwueNuHWd+HVaIKqbM2XlNGpy7N9LYJTKeay6VmmY0Qm067tQtZa42jjWa2vmEiybTzINCGpvHw5VUC4uNrSm75LkjZohmAKZiKfxAg8MyQj2VA0KpZJNUy6AmYLSuVgYN0Wa4KdTY07wlxjuI3RnG5dqJKJoZWJV3UqU2CDCAxGasAMQmTxUuwbRHicK0BVD2gbKcvNQ8lGcPAibpaZTZLRwDiAdR9UlJRxGloE7JKuSWBfvSpr48Uv3YKrkThME4m7UZhsK5tUGLKKXPAdENLstGwRGGyCoHA8BfitLhqsgo3A3mQnygl5LKfMWO+FA3hY6rldQmd16BnYGkrPYGqSTISpOmRqygwmDcXRBWhpZBDZujWsbIICPpuJgQhXL5IolNhsEA4dFa1KHdhEjLgDMKb4aOMatF2U76R2kwnGlpbKMr0k2tS7kIVBtkooKua3glE4Z5dsYVBjMHVD/AJTurvKKLxuCgcWuCky0wlMl4BvNr7bWlFYfH90tMy0BptAhhdG07Nc0eSbhzpqNJtcTPDqrDMe6TVY4aal4Ii8BsgzfUBPHYLLmxvlo62kl8drXngrcyzUNpmBOgE7bQDcnfisWarq93kkl5PKNW/QC2y0Ob1CG6rkEQ4WE+BaLbrPtptYAW6hbiDBvwJFllg3R0HClwEA9wGbCJA3IkCyGdm7biCDEHYn2QuLxzgDERJkd73mx3Q9CkAJIOreIjj4J0cSq2IcvCJcwpB4a42Ngh20S1lvma6/s2URVoSGgEk39iB6RwU9GhMiNQI53Bdc+4ToPpWJmrsEw+EI4K2ZSMbKUgBOp4iFubOHQ2oS0XRWGptLVW5xXJbZBYHGO0kSh6IanBUxeE3EMvdV+UY+PmKKxpLxZU3aoImptbCBxNXTdTUKBAVfnWHcRZCiM4Wa7lAuYA6EbhGkMuqqNVSAVFyU+CwbiWt81yvWhpKezJiTJXMdlDiIHsmKLoAqBmR5lJE0+zLo3/XoknVALk32ApN03hTdwFZz9rcLBNbUcbyVkToZZqWYlnBI4wNuFnMvxHegojMK+wCYm6KtB+PxweOaFw7mtGwQlB/NEQFV2XZLTxLSVb4B7ZWcqEC4C4zHvGwKtS2lWbOtWaIkqvxuasaNwstisdVeLSg8Lg6jvmB81U8t9IFM2WFrfERbsNAmZVFlpcxWjscSIRQmkuUESBrHWhSaWjggWVw0ymVMfdRzb5ZSaJ9Z+I0gTBClxmetfTAcGgiWkQASIvxkIF+IiDAMniY6qHMc0pBsOYde40HXw3IAHPe2/FZMtyTSZ2NJGO25LydynDMc15cyQXuA+YBo2G0jmT4+CHrhrqWkMaCdQJ62ncfqUIzNCIZTIBvLfldDt5DtuHE8UHm2OO+5Em0GDtBg7LFTradVJcysrP2Iki7Qdjxv4WTQ4hzWPIO/Cetyh3Y08iL6tjM78lC/FHUDsR08vzWtQk+zA5xLUGHMAGxcP9sAfrwKZgqulxngR+CCZjNRt9d1xuIaHGSLu53tCpQYDkjVOwwLA4XkJuGws8Fd5FSD8NTn/AEx6EgeyLOBYOS2bW0mcaVbmY3NaMNWdp1YMStnneF1WasqeztXXPCVcUvIDF8MyDMXWkb/wwUAzInmJtdaTDZcAwBBTfRER4KnIuh8zs3ZWjGgIPMWSFAmVLgPhqqyTLD8UuJsVoqOE1NgKSjkjhtZXFS8FMkqtFgF0UbIyhlfNE/sq0yhJ9lWrKxtBJXbcII2SR+nIloy2MpQ3qq3B1iTxSSXP6LRNiKRYZUBc9xBCSSN8IEs6VMkK3wmSl43XEkeJW6ZH0SVMjLBzUOHaIiOKSSe8aTVFWD06H8Ta0q+w2BbAsEkkuMVYNk7suCGxGXQEkkxRTLsqxlbnHeygxOF0WXUkvJBKNohEygajiCLBrQNpBdqMgEEfdCqsVlNF1cOe59vlAcbAXG4PG+/iupLmttTdHfxRTxRsgq5JTpVdbHPJAc+H6SJ0ucCI2uFSZtRcxzBM2k+2/MwupJuJttWKzfFOjpw3dkNGqJP6nwQlfAQXC8tY139QYdv9ySS0QM8+iFlJ1g0naYmIiT+AQgp8Y3SSTodmab4Rtuw+ZEUn0v8AS7UPB1vxHutKxzncUkkLXLQmT5ONpQeavsHl7XCSEklWPkj6Icxy4AWVeKLtkklJ8PgqILUBabp1VoLZISSQpcMlsbgTfb8FbtqDkkkn4W6KYRQINgpKtMALqSfkk6K8ibTsupJI10Uf/9k="/>
          <p:cNvSpPr>
            <a:spLocks noChangeAspect="1" noChangeArrowheads="1"/>
          </p:cNvSpPr>
          <p:nvPr/>
        </p:nvSpPr>
        <p:spPr bwMode="auto">
          <a:xfrm>
            <a:off x="63500" y="-38417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/>
          </a:p>
        </p:txBody>
      </p:sp>
      <p:sp>
        <p:nvSpPr>
          <p:cNvPr id="7" name="AutoShape 4" descr="data:image/jpeg;base64,/9j/4AAQSkZJRgABAQAAAQABAAD/2wCEAAkGBhQSERUUExQWFBUVGBoXGBgYGBcXGBcaFxwXGBgYGBgYHCYfGBwkGhcXHy8gJCcpLCwsFx4xNTAqNSYrLCkBCQoKDgwOGg8PGikkHyQsLCwpLCwsLCwsLCwsLCwsLC8sLCwsLCwsLCwsLCwsLCwsLCwsLCwsLCwsLCwsLCwsLP/AABEIALcBEwMBIgACEQEDEQH/xAAbAAABBQEBAAAAAAAAAAAAAAAEAAIDBQYBB//EAEAQAAEDAgQDBgMFBwIGAwAAAAEAAhEDIQQFEjFBUWEGInGBkaETMtEHQrHB8BQVI3KS0uFSgjNiorLC8RYkU//EABoBAAIDAQEAAAAAAAAAAAAAAAIDAAEEBQb/xAAsEQACAgEEAQQABQUBAAAAAAAAAQIRAwQSITFBExQiUTJhcYGxI5HR4fAz/9oADAMBAAIRAxEAPwDcNCeAlpXQFqBs61t09oXGhSNCplNiAUjQuQnAIARQursLgChLHLsLgF04BUyrFCdC4kVCHZXEkiFRRFiXxTcehXlPb4fx3DVc6J6CI9bL1l7JaQdiF5B9otsQ1xtra0x6/wCPVYtXG0qN+jat2U2JrSJFv8SFW1CYi44/X81OyrqHp4X4eyCqVJ25Ln4406N+R8Gr+zR0Y+nPEPHSSwx+a9maV4z9mxH7fTiw01P+0r2APXU06dM4+bsm1LjnpmtRmotSQlEhcugKHUna0VEHuULk5xTFaRY3SkkUwhEWhFNITg1MciLGkJkp5CaQrJZG5yapCE15gSbeNvc2RF2OBSQoziiLGtT/AK2/VJDuiEWbnJArzw9v3l8/EY1vLRPjPdmeoIChf9o9Uu7jm7cWReJMcSPpwWP3cF9jo6ac+FR6Y1P1rzJvbbGteG1AGDS93yCXFrXEAE23jr5qXsx2zq18QKVV+oPDoAAAkNcRsAlT1kKe3kJaSaa3cHpAxLSYBF7i/upA9eI4ztRVo1e47SWvcJESJN9xxCucF27rlv8AEe823bDSSdpgbDogx6r43NUDkwVKos9XTgvM6HbqqLufUMzYNbAB23vIj3NkQ3tu/fVWI/laOfVF7zGL9vM9GhJjwdiD4EH8F5tV7aF2ruueDFnkRbhAnjff8lW0+1OI74YGUw65LQGm38uyB62AS0sj12E7QvG29qMQKndcbjb4hjzO4vfhx6Q3EdqsWfvRpO4cfDh8wU97EL2kmeyPcBuQPEhCYjOKNOA+qwajAvueQXilftBiKrrvAjwjlN53TK9arGoyQDvNvIbIJayuqDjo/s9rxWa0fhOJfaDwIPlZeW/aO8OrgiY0CNoBlw4dRKosVnNcjvVC4EbG9jzndVmMxReO+dUWE8Bymfbqlzy+qNhi9Kx/7QNIuJMcb7nn0QTnwYPBS1aJZEtaJEjZ0g+ZXATzHoEKiohuTmXnYnMvh4ulUdIpt1BzoJsWuEADcmV6HivtDpt+Sm53Vzmt8bN1FeUUKwbYm/gP8pfGnn7fRHHO48IS9Pu5Z6PW+0h75bTZTZaznO1R1iwVTS7eV2VdRqB4MDQ6NJHEjT8vl5rLUKQc0kkx4/4XXYVjYIBM8z9IVPVPotaY3VP7TXE/8FhHRz5/CFYUftGpn5qTx5g/iAvOe62CGg+vuSf1CMw1QO5G2wiRG8+aB63IuQ/ZxPQj9oeGG4qDyb/cnj7Q8IRu/wANI/uheeV2aWyGxbcmSEAeBu49IDdyd+NiEUddNlPRxPT6v2g4UbF5/wBv1KEf9puH/wBNT/p/ImF51iaTj3ojhEgKNgaGXgna4Jj0TFrJ0D7WKNlm3b/47dFIOp7knVcwJABAEcVn/wD5liQ5tTW4lg0w4ktI27wETzVJhqnfbA+968FOcvcaDSJ1OfpaNgZdBueToHmgllk5XJ/QccaqoouKn2j4s7VGtHSmz2lpTH9sca5od8V4aZu3SBIiflAVXWwtLDnv/wAZ4G1wwO/8x6AoOpj3uIAGqBYRYeACL1Zz6bGPTwh+Pv6XJZvz7EvF69QniNbvwlB1cQ5xu6fEyfdDspVTu1xHh+a46nF1Vt9sVKFeAmnVMcfVJQ022+U+6SIUMZihGktBMkzJmIs3lzPn4Lndf3Q12q8RJPohnOkkxxR2WVRTqNe4ua292GHXBFiQY35IZKuTRjk5NRdV+iNThc9psoUsM9wfqdqqvjvgO7obO/dEnqq2t/8AWr06tM6iwtdY78XAH1GyqMbiwahIJeOBcId5kbqFuLJ3MnqkLG+zZPNFpxf7f9ycrVQ+pLjAcZ9UTRqAGN+vBVuuTKIoJ048HPjLkvcLjW6DME33MJ1Ope3LYcIVTSa2Lj8B4bonC1YBiT7CFkljq6NClfZZPqECYO67Rqgk7Dzhcrv1sOneZkG3WeiHogz3oPhIBH4JNcDE/BLXqQbbwePLbzuoWuqBszYiCPHz6JhY/VJAO8A/jKn3BlsdAfdX0hiIsNraSW/TyKkxlSWOc7c+fqh6FU7AKZ1buEEcI/8Af64q5d2WqoE03O3rsg8Q2LdeaLq4ptgN4BPh+igg/WY2njdaMafZnyNURig5xBmfU24KZ4ANzcG4i6IrUiHMaCLNiRG5kknpcIHFYmaji0WkwYix28E1XJibUQprJvA/AEIgUwBO0jjw5IKlX5x9PZHufTsDIjw4cCL9EmdpjotMnpsLjaAPb9fq667DPtJA5cee4CgZXaLtBJtxtw4cERQqybu47BIlaGqiZsNILr/XwlSUhqIcBAg3m3UxFkNWqhvS43HSfoiKmYg2S6fgLcgitg2lsEl3jMJMa0QA0WkbcrShauKgD5h+uUplGXmdU+G/pKii67Ak/s7jnyyGhv68kLQf3Q2BxNxPDfqj6mHO3DkTdV2JwhJECwG0k7HmmwqqFtjMFS1VmBrQTrbbaw+bwtdE5xj9JDG/cqP48ySL+BVk/JjhqEvAFSppd/K3cNNrHckdB0WXx2ILnP6gT5RB9+CdGpy/JDZxeLGn5ZDWxGo3B8ybjhbwTatSIAkQo6leeATIWxRoxSm7fJLSqEm5J80Z8UAARIBQjKZBHNSFxi6FpNg7n5DKT2xsfdJMpERw9UlVEsBNMyYHFceHEleyUcpozHwqf9DPouY/AUmNJFOn/Qz6LUsTf0L3HirwVPTYXCZvIEdI3ngvVsZ2dw1enLqTARsWww+emJHQysviuztHVDO4NjN56zPgpkxSUbQUXzTM3l2FDpm9oHHzXMXRdTdpI9gtfl3Z0MqtEi4nVwLTY78QQ71lQY3+FXktp1dJAuA5roGxa6d9t/Bcx5qyNM6D0/8ASTRl6Fdwkxvup/3gbmN/D8F6ppwtaiHso0QYGpuinLHcjbxg8UAMjwzh3qFOeYGn/thaNsZLcYbknRgsPnGkHuTI5j9Qo/3mT92I2W4GT0GGG0mR1Go+rpKJptot3pUvNjPoq9CNXRbySXk8/rZk5w+W/wCCGfi3EREei9INehEClS/oZ/amVHU4tTp+TGj8lFiiivVk/J5oMQ4SQSFyrjHEblek4WkzVdjP6W/RSYqnRFyymDzLWW9Qj2rsm+VdnmuHpfec0loE235D3WpyvITUpPe1wa0C4+bSIJk3aC4C97Ts2ZivzfGaqrjGgEgBzRDCJALhFjZryOp9NX2eBdhS0NIaXSNJIkAstpPGWzO8COKzZZUbNPj3Sox1YB1RtOnSMvMGZLyXbWgDnwUGfZHUwdQtIjYgtJLXAjrfn6HxW67Q1G4OpqY1oJcYdpYHSLbxMauF5WGr1S8l73Cp/r7+p3IHcwRw9OKmOTTqg82OP2VjGvqOAF3OIA232COORYgH5D7fVNweHLagG92uB6G49p9FvqoEk9VptHO5TMM7IcTxYf8Ap+qeMsxDbaT/ANC1oqXUxpTwQtp8UTc/swlbAVvvA+cJaKo4+kLXYvKXOQ9TInAbItqorfIzjWVnWlxP8wRLez2J30Ovx1t/uVtSyd7TqjZEPxdRpEIV+hN7fZRV8kxDBLmkf7m/kVoOzfZ11HRicS0hsg02kgzf5yOUxHmeCu8Hg3Q2rUAJBlrCDJiTMcYiSJ5ITOswOhoDiWumG37oLSOPQkeay5sifxidTS6V/wDpP+xF22xIOobudz3ABk+JJj06rA1qDi8giCLX4QtOKxrPv8rdzzOwHt7LrsCCZIF90WBSiuuxOryqUq+jNUuz+IfdtGoQdjpMEeKnZ2SxRP8AwH+g+q0z8fUaIEdE3CZvVBu5bHNpcnPsomdjsV/+Th4lg/8AJT4bsTiHmzWD+Z7fyJK1bM4OmCgXZk9p7qHcXYDT7A1wPmpf1O/sSRYzqpzCSLfH6KDP3k8OPeuu5hnGqnE7obHOAug34eRKvc4Nqykib9+OazSBPBBNqPcZRdDCDijGYcBLeWTVBJDaWYuAbI+T3FtTSOOwPi0J2ZzUDnaW3LHgiILSNMggbdIRLcBKGxH8Jj6ZsHCWH/mBkt6Wn+kLFnxyvejq6LKqeOX7EJBplrgS07OnZ2o3nz/AKHFZ8eHFGVnio0i42/m6W62uOqqP2XUagMAzHSBt4bz5ocGZx4fQWpwb1a7C8Jm0m6WLxMqrDALg+afqkre5t+TjtNcMJo1iFY4V+ooFjCQpadNwRRnRVFzWpBrd1S1cdz2RZe5wg7KF+DDQXcrqpST6C5KLEUoL26dQjUyLhurfaw2jpK0mSO00Im5JEg7n8ryJWOxeLLHucLEdyD81iZJ8wiMpDxTJZJG5vyFzHgfFY8uNuJv086lwaPtJidTafxA1wbaLiQOO8zB+ios1qUmPDWgARNgBpIm0i7hYGeqFzV1R3C3MTDvDyI9lTVZBvPmjw4rXLLzZmrVFjg65Lt7yPQWEfrit1jnGbLznBVO8JMRx9lsm53rc0AE8J2E2hNyfExRhKbpBNRxaJVj2fqhz+8q7G16mxDR5GeUXN1EHPae6QNMEmBF+Xvz2SPWhZo9rkX0emUcKwjgnPwVNeat7VV2gwQGiwcQTPgJ6KWp2lruYA6oWON5ENtf8ZH4rQ9RABaPI32arMqrGyLKvp4IFrqjwW90uYIu4jbb7tvzVDiM6LQBJJO17kcjyNzdSUe1L2BxJEkEDc79fM/oyss9TOSqKNuLSRi7k+jT4rGaKPxXnvxqEW0w7bxIMHzWAxOPD5E8ZI8bx+KIx/aH4zS0ncmwHM8ggKFKQB4edgPqgx423yP1GdQjSYfl9INZAueJ5lF0CUzDUYC7Wq6VqUqfBw3zywerQdqKVFl7p9LFEplR5Vzk2waJXiCuVSIQr65hAV8WeapJsss21BG6SqKdcwkj9NkNBmDi6ylw1KyfmLPhm9kJhc0GqJVSm32EixayFyrUg8kVh2g8VJi6bYtEqdosacTpaEWygytTIcJke/McihsPhw4XTq1T4YgIoS+y+iqp4NwLmhx1sHdG4eBy6xeOh4Jfuv4uofKYDyRaANUzPQKKu55eHAwRt47gpxxNQfEc/u6m8hEg2B07TJ4clz82Jxk3Do6+n1MMiSnwy8wOR4Zktd3yRLZkt5gRIk9Y524JYjs/SLxoazuhxdBIAIMecAG3VU1R7mukSLamkGbgX0kbg8b8drI7GOeXTq7rtRLiDDtQa6BcGAWnc3lZ/VkvJulgxt21f7EJY2CWmzeO4jYOsJA6mIRX7MZjuyN4O21zxG6oTnpYBF4JnhIJ9IMu9kVgs+a1zC1ttQ1AgEQ0kgN4tAAAj/mKes2VIzT0mBvj+S6OXEENIMnpPgEHntEUqTiTcgyIiAImfUDzWry/Padak6WtaRvF7SCDBJ2/M2WL7W4pz26WW17kWGlt9ItzA9AOiYsrbVS4EvTQUW3F2vz8mEdTOrvAku2ki8kzYjrPrwVr2Px/w3vaZd8RsANI3N5nbafMBVWLDjpn5tuW528QfyR3ZlkVmkgedotM+sLXkf9NtnPwWsio0WWVA15kAnVuRIGmdURfYC4CyufMb8R3w50ySPArb47LadFwqSdItpDgQdQix3kzNxz2WXxmHNSbEWJE8I/W/VYsM6lZ09RicobTP4WlLhO0iVqm0tD+7ciLRyuPYSs/gMITUDYMkgR4xf0Wlr0tJ22gef5kWTtTL5JGfRw4bC8dXvq1fM3eLSOnOJUFfMekgCDPXb6quxGILac9THoR+aBwNKtWOlgJ4mAPCST5BIjh3csblzKPBZ1cY5wa20AAzHIQoHlz3Qfu2nifGN9kVWyqoyztIPG/TomU8vc3iI5C59U6ONrpCXqIeWCin3jM2tO++6IwmGLxFNhPUx+tvxRNLCt4iZM35+Cv8tjwRbGKepS/CUmE7N1Ce+0NAPOS7wjYePorXDdn4Kv2CyJp0k9Q4Ms5OXLKV+U6RKqMaRstZjDDSsXjXXKCSoBnTRCIwlAGZVPgsw1PLSrcO0qdSsEr8aImOqo6jr3WiqtkFUDwC+OqZAhJTdZJXuG7Ny0H6pIt5CTtHmoqmG8JVfleWazMqBzZ91Y5PW0OCS3Ra5DK+HqUx0U2UVNQk38UfmVYGmqrKW7oJ/F8BJF44WsUJhqZcSCn03EbozCNEyEeOS8kaI6mA0oesBGyvzRkSUG/CtIKfJQfKIkzE4uqWOgbcuU8uW/Bda6rUaZc9zYgBpJ+UWlvL14ovNcJDipMjb3lkeOL8D4anJDizOmuQI5Wgxx/yAk8utAA3t0PBehYrKg8SQD4gFRtyGiRem33H4KtnPBoWptcmR7O5wGVdJIZqt08D4q4xmGdq0tiJMEgw0PAdHLVM24gp+P7PUSCA3Q7gRJjyJQ+Bxha4tc2XARvwiD42H4HgsmfG4y3xN+ly+tFwfgzuLy4MgaZ72meO4uetxbqFb5RlgII+90AJMW2mN1NisAazzqeLXENItIuIEm2niDYHiuZFjXCr3uJh0ido3np6op5HKHYOPCoZOV+hLmZdAY86YdYcJbMuNzJgEX2jZCUMrqVXPLSAWEN0n7xM7Dlad+K0ub4Vj2te1pbqHOzZEWvxJAngqij8Si4NkQ8QOUDgSRfbhwSYSXg1tRlVnMvwdDCmX9+oDNhzMnhzsOXJVeb4qa1SRYvdYcBqMiQLcfdWOZ4M0qQkkue4bC9odIG4uWj1Ve+losAHPcSItawmb7Dy4pid8sRL4qoqkVubtBBDRsQr7sNQDS88dIHqf8KsGH7kkG+53uJ3Wj7DYWRVtxaP+5asb4SX2c7PHuTGZ7TmI3QVClAutfjsqtKYcvaWps5O6MO3yYiq0h9phWWFeZCtqmWtlcGAAVqyqJ9fdEIllaGHmh8O2ESylzR7nZZX/tRIIIVBiKJklbF+GaFV5xhQBZLlZTRkcLgSKmpWlRinbSUbmwh3WwGgRzLELPuEVB/N+a0rqJuqenlc1QXH7yZF0Q22Bd/Db4JKfC0wGDbZdS90h1GKqEBLDyXJvwpPqrmjhgAPBFSEobiq/chPyGm48CnvwYctRkeDa1gtCX+JjEgT9m5hR0cO/V3dldY+mAwlV2VZg3imJJOgh9Wu5rboBmYAI7NcwaRAVHTF0VK+wbIsY7UZPFSZZSAMpuIo8k3D0qg4WQMHyaejU7qa9/BA4SuTaEW5sXQpjLB6+BJQWZ5N/DLx8zYPof8A2PNW/wC2tmEZTe024G3qqnFTTQ3T5nimpIoMtpAMBPeLdm2BHEEG5G5E84AhBZzRcyuxxa1oLRBs5vdjpvECDa48Fd5fT/imRIc0sNuDj7XEb8Z5IDGRBw9X5mSW33aZ9wbA8LLlJ7OT0jaciozHANZTIGIaHEToc4GwvBgwD+KrsaH02U73eHOBIG1thsN/bdTY7L4e4zqh8HmQRM26j3RucYQNoamAd0y0xcA7gEcL+yfGS4XdmWdqyobjHA6qhc5+pxJBgyQA3Sfu35cNoT8I4ghzt3GPTYcuSEqYZzWsrHi4T04j8FYYmKmkC0kgeET5RZHOv8i7bGUasT/p1Ecwbk/mtT2BAArCDI0X5jvQJ9VlsG3umbkH+0frxWr7I4gNNRrrHS0+IBN/dNwySnRj1C+FmtqNBaVRYp0Eq1GIDgYKqq8F0LbLk5qK79oOpFF4hOrYYASmU2SrpxJZBTrd5GfGUT6UcEPjcRoEqU4qyWFYgSRdQZmQWoLC5sX8F3EAm6Td2XYNh6aT8HJQVPM4JBUozccEtWn0VwyZzYBWPxeLca4Ekd4LVnFCCqE4IGqHdQU7HLuwWbnB0Dob4LqfhMwaGNEiwSS6QyyurZGGgmEGK7AbxZarGVmFjhbivLMe+KjvEp21N8AM1pzFovbktDl9cubIXmVF5K3fZ7NgGta5Dt2sJMMzms4M8VUU6Ba2Z6rR5qA5izlXMWhpbyQTTTI2CuxsndW+FwwIniqSjVZvZHHMYFkK4KTOViRUA4LTYPCgtFlk6dYueJWww1YNaEcFzbJZPTwTRwQ+Lw8oz9pETKAOKBKbSoEiGVjdS08ByKWJxUBS4HFAi5VJRLKcUy3EaNyC0tMmSHGC3l94es803F5aa1fWC27nATJ1Azx4CRblIRWcuHxWkA3YWkjhBaZEcQPyVnWpOpgtZp0NdScDEkghrhBnaQ4xb3XIzR2zaR6TFl3Y4y8tf6/kyuLwukuYRBGhx6im7fzbHogs6qEYcsG1m+Ujj0HsFdZxSLnscAdJlhMGYdJmPIqlzHCnRTafvkzJ30WPhe/kk438kMyrcrKzM9XwBbY97yEAjop8JUEtncke4+ko+u0V2lsQDABFgY4jndVtMEAWhzSz1Fj6i/mnppxoR5sZiHFoJbzIdPOdxy4eSlwWNcXB0OAEsnxOx90HisQG1CHA6XWMbiNndSpqVWNI1lxbwueNuHWd+HVaIKqbM2XlNGpy7N9LYJTKeay6VmmY0Qm067tQtZa42jjWa2vmEiybTzINCGpvHw5VUC4uNrSm75LkjZohmAKZiKfxAg8MyQj2VA0KpZJNUy6AmYLSuVgYN0Wa4KdTY07wlxjuI3RnG5dqJKJoZWJV3UqU2CDCAxGasAMQmTxUuwbRHicK0BVD2gbKcvNQ8lGcPAibpaZTZLRwDiAdR9UlJRxGloE7JKuSWBfvSpr48Uv3YKrkThME4m7UZhsK5tUGLKKXPAdENLstGwRGGyCoHA8BfitLhqsgo3A3mQnygl5LKfMWO+FA3hY6rldQmd16BnYGkrPYGqSTISpOmRqygwmDcXRBWhpZBDZujWsbIICPpuJgQhXL5IolNhsEA4dFa1KHdhEjLgDMKb4aOMatF2U76R2kwnGlpbKMr0k2tS7kIVBtkooKua3glE4Z5dsYVBjMHVD/AJTurvKKLxuCgcWuCky0wlMl4BvNr7bWlFYfH90tMy0BptAhhdG07Nc0eSbhzpqNJtcTPDqrDMe6TVY4aal4Ii8BsgzfUBPHYLLmxvlo62kl8drXngrcyzUNpmBOgE7bQDcnfisWarq93kkl5PKNW/QC2y0Ob1CG6rkEQ4WE+BaLbrPtptYAW6hbiDBvwJFllg3R0HClwEA9wGbCJA3IkCyGdm7biCDEHYn2QuLxzgDERJkd73mx3Q9CkAJIOreIjj4J0cSq2IcvCJcwpB4a42Ngh20S1lvma6/s2URVoSGgEk39iB6RwU9GhMiNQI53Bdc+4ToPpWJmrsEw+EI4K2ZSMbKUgBOp4iFubOHQ2oS0XRWGptLVW5xXJbZBYHGO0kSh6IanBUxeE3EMvdV+UY+PmKKxpLxZU3aoImptbCBxNXTdTUKBAVfnWHcRZCiM4Wa7lAuYA6EbhGkMuqqNVSAVFyU+CwbiWt81yvWhpKezJiTJXMdlDiIHsmKLoAqBmR5lJE0+zLo3/XoknVALk32ApN03hTdwFZz9rcLBNbUcbyVkToZZqWYlnBI4wNuFnMvxHegojMK+wCYm6KtB+PxweOaFw7mtGwQlB/NEQFV2XZLTxLSVb4B7ZWcqEC4C4zHvGwKtS2lWbOtWaIkqvxuasaNwstisdVeLSg8Lg6jvmB81U8t9IFM2WFrfERbsNAmZVFlpcxWjscSIRQmkuUESBrHWhSaWjggWVw0ymVMfdRzb5ZSaJ9Z+I0gTBClxmetfTAcGgiWkQASIvxkIF+IiDAMniY6qHMc0pBsOYde40HXw3IAHPe2/FZMtyTSZ2NJGO25LydynDMc15cyQXuA+YBo2G0jmT4+CHrhrqWkMaCdQJ62ncfqUIzNCIZTIBvLfldDt5DtuHE8UHm2OO+5Em0GDtBg7LFTradVJcysrP2Iki7Qdjxv4WTQ4hzWPIO/Cetyh3Y08iL6tjM78lC/FHUDsR08vzWtQk+zA5xLUGHMAGxcP9sAfrwKZgqulxngR+CCZjNRt9d1xuIaHGSLu53tCpQYDkjVOwwLA4XkJuGws8Fd5FSD8NTn/AEx6EgeyLOBYOS2bW0mcaVbmY3NaMNWdp1YMStnneF1WasqeztXXPCVcUvIDF8MyDMXWkb/wwUAzInmJtdaTDZcAwBBTfRER4KnIuh8zs3ZWjGgIPMWSFAmVLgPhqqyTLD8UuJsVoqOE1NgKSjkjhtZXFS8FMkqtFgF0UbIyhlfNE/sq0yhJ9lWrKxtBJXbcII2SR+nIloy2MpQ3qq3B1iTxSSXP6LRNiKRYZUBc9xBCSSN8IEs6VMkK3wmSl43XEkeJW6ZH0SVMjLBzUOHaIiOKSSe8aTVFWD06H8Ta0q+w2BbAsEkkuMVYNk7suCGxGXQEkkxRTLsqxlbnHeygxOF0WXUkvJBKNohEygajiCLBrQNpBdqMgEEfdCqsVlNF1cOe59vlAcbAXG4PG+/iupLmttTdHfxRTxRsgq5JTpVdbHPJAc+H6SJ0ucCI2uFSZtRcxzBM2k+2/MwupJuJttWKzfFOjpw3dkNGqJP6nwQlfAQXC8tY139QYdv9ySS0QM8+iFlJ1g0naYmIiT+AQgp8Y3SSTodmab4Rtuw+ZEUn0v8AS7UPB1vxHutKxzncUkkLXLQmT5ONpQeavsHl7XCSEklWPkj6Icxy4AWVeKLtkklJ8PgqILUBabp1VoLZISSQpcMlsbgTfb8FbtqDkkkn4W6KYRQINgpKtMALqSfkk6K8ibTsupJI10Uf/9k="/>
          <p:cNvSpPr>
            <a:spLocks noChangeAspect="1" noChangeArrowheads="1"/>
          </p:cNvSpPr>
          <p:nvPr/>
        </p:nvSpPr>
        <p:spPr bwMode="auto">
          <a:xfrm>
            <a:off x="215900" y="-23177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/>
          </a:p>
        </p:txBody>
      </p:sp>
      <p:sp>
        <p:nvSpPr>
          <p:cNvPr id="8" name="AutoShape 6" descr="data:image/jpeg;base64,/9j/4AAQSkZJRgABAQAAAQABAAD/2wCEAAkGBhQSERUUExQWFBUVGBoXGBgYGBcXGBcaFxwXGBgYGBgYHCYfGBwkGhcXHy8gJCcpLCwsFx4xNTAqNSYrLCkBCQoKDgwOGg8PGikkHyQsLCwpLCwsLCwsLCwsLCwsLC8sLCwsLCwsLCwsLCwsLCwsLCwsLCwsLCwsLCwsLCwsLP/AABEIALcBEwMBIgACEQEDEQH/xAAbAAABBQEBAAAAAAAAAAAAAAAEAAIDBQYBB//EAEAQAAEDAgQDBgMFBwIGAwAAAAEAAhEDIQQFEjFBUWEGInGBkaETMtEHQrHB8BQVI3KS0uFSgjNiorLC8RYkU//EABoBAAIDAQEAAAAAAAAAAAAAAAIDAAEEBQb/xAAsEQACAgEEAQQABQUBAAAAAAAAAQIRAwQSITFBExQiUTJhcYGxI5HR4fAz/9oADAMBAAIRAxEAPwDcNCeAlpXQFqBs61t09oXGhSNCplNiAUjQuQnAIARQursLgChLHLsLgF04BUyrFCdC4kVCHZXEkiFRRFiXxTcehXlPb4fx3DVc6J6CI9bL1l7JaQdiF5B9otsQ1xtra0x6/wCPVYtXG0qN+jat2U2JrSJFv8SFW1CYi44/X81OyrqHp4X4eyCqVJ25Ln4406N+R8Gr+zR0Y+nPEPHSSwx+a9maV4z9mxH7fTiw01P+0r2APXU06dM4+bsm1LjnpmtRmotSQlEhcugKHUna0VEHuULk5xTFaRY3SkkUwhEWhFNITg1MciLGkJkp5CaQrJZG5yapCE15gSbeNvc2RF2OBSQoziiLGtT/AK2/VJDuiEWbnJArzw9v3l8/EY1vLRPjPdmeoIChf9o9Uu7jm7cWReJMcSPpwWP3cF9jo6ac+FR6Y1P1rzJvbbGteG1AGDS93yCXFrXEAE23jr5qXsx2zq18QKVV+oPDoAAAkNcRsAlT1kKe3kJaSaa3cHpAxLSYBF7i/upA9eI4ztRVo1e47SWvcJESJN9xxCucF27rlv8AEe823bDSSdpgbDogx6r43NUDkwVKos9XTgvM6HbqqLufUMzYNbAB23vIj3NkQ3tu/fVWI/laOfVF7zGL9vM9GhJjwdiD4EH8F5tV7aF2ruueDFnkRbhAnjff8lW0+1OI74YGUw65LQGm38uyB62AS0sj12E7QvG29qMQKndcbjb4hjzO4vfhx6Q3EdqsWfvRpO4cfDh8wU97EL2kmeyPcBuQPEhCYjOKNOA+qwajAvueQXilftBiKrrvAjwjlN53TK9arGoyQDvNvIbIJayuqDjo/s9rxWa0fhOJfaDwIPlZeW/aO8OrgiY0CNoBlw4dRKosVnNcjvVC4EbG9jzndVmMxReO+dUWE8Bymfbqlzy+qNhi9Kx/7QNIuJMcb7nn0QTnwYPBS1aJZEtaJEjZ0g+ZXATzHoEKiohuTmXnYnMvh4ulUdIpt1BzoJsWuEADcmV6HivtDpt+Sm53Vzmt8bN1FeUUKwbYm/gP8pfGnn7fRHHO48IS9Pu5Z6PW+0h75bTZTZaznO1R1iwVTS7eV2VdRqB4MDQ6NJHEjT8vl5rLUKQc0kkx4/4XXYVjYIBM8z9IVPVPotaY3VP7TXE/8FhHRz5/CFYUftGpn5qTx5g/iAvOe62CGg+vuSf1CMw1QO5G2wiRG8+aB63IuQ/ZxPQj9oeGG4qDyb/cnj7Q8IRu/wANI/uheeV2aWyGxbcmSEAeBu49IDdyd+NiEUddNlPRxPT6v2g4UbF5/wBv1KEf9puH/wBNT/p/ImF51iaTj3ojhEgKNgaGXgna4Jj0TFrJ0D7WKNlm3b/47dFIOp7knVcwJABAEcVn/wD5liQ5tTW4lg0w4ktI27wETzVJhqnfbA+968FOcvcaDSJ1OfpaNgZdBueToHmgllk5XJ/QccaqoouKn2j4s7VGtHSmz2lpTH9sca5od8V4aZu3SBIiflAVXWwtLDnv/wAZ4G1wwO/8x6AoOpj3uIAGqBYRYeACL1Zz6bGPTwh+Pv6XJZvz7EvF69QniNbvwlB1cQ5xu6fEyfdDspVTu1xHh+a46nF1Vt9sVKFeAmnVMcfVJQ022+U+6SIUMZihGktBMkzJmIs3lzPn4Lndf3Q12q8RJPohnOkkxxR2WVRTqNe4ua292GHXBFiQY35IZKuTRjk5NRdV+iNThc9psoUsM9wfqdqqvjvgO7obO/dEnqq2t/8AWr06tM6iwtdY78XAH1GyqMbiwahIJeOBcId5kbqFuLJ3MnqkLG+zZPNFpxf7f9ycrVQ+pLjAcZ9UTRqAGN+vBVuuTKIoJ048HPjLkvcLjW6DME33MJ1Ope3LYcIVTSa2Lj8B4bonC1YBiT7CFkljq6NClfZZPqECYO67Rqgk7Dzhcrv1sOneZkG3WeiHogz3oPhIBH4JNcDE/BLXqQbbwePLbzuoWuqBszYiCPHz6JhY/VJAO8A/jKn3BlsdAfdX0hiIsNraSW/TyKkxlSWOc7c+fqh6FU7AKZ1buEEcI/8Af64q5d2WqoE03O3rsg8Q2LdeaLq4ptgN4BPh+igg/WY2njdaMafZnyNURig5xBmfU24KZ4ANzcG4i6IrUiHMaCLNiRG5kknpcIHFYmaji0WkwYix28E1XJibUQprJvA/AEIgUwBO0jjw5IKlX5x9PZHufTsDIjw4cCL9EmdpjotMnpsLjaAPb9fq667DPtJA5cee4CgZXaLtBJtxtw4cERQqybu47BIlaGqiZsNILr/XwlSUhqIcBAg3m3UxFkNWqhvS43HSfoiKmYg2S6fgLcgitg2lsEl3jMJMa0QA0WkbcrShauKgD5h+uUplGXmdU+G/pKii67Ak/s7jnyyGhv68kLQf3Q2BxNxPDfqj6mHO3DkTdV2JwhJECwG0k7HmmwqqFtjMFS1VmBrQTrbbaw+bwtdE5xj9JDG/cqP48ySL+BVk/JjhqEvAFSppd/K3cNNrHckdB0WXx2ILnP6gT5RB9+CdGpy/JDZxeLGn5ZDWxGo3B8ybjhbwTatSIAkQo6leeATIWxRoxSm7fJLSqEm5J80Z8UAARIBQjKZBHNSFxi6FpNg7n5DKT2xsfdJMpERw9UlVEsBNMyYHFceHEleyUcpozHwqf9DPouY/AUmNJFOn/Qz6LUsTf0L3HirwVPTYXCZvIEdI3ngvVsZ2dw1enLqTARsWww+emJHQysviuztHVDO4NjN56zPgpkxSUbQUXzTM3l2FDpm9oHHzXMXRdTdpI9gtfl3Z0MqtEi4nVwLTY78QQ71lQY3+FXktp1dJAuA5roGxa6d9t/Bcx5qyNM6D0/8ASTRl6Fdwkxvup/3gbmN/D8F6ppwtaiHso0QYGpuinLHcjbxg8UAMjwzh3qFOeYGn/thaNsZLcYbknRgsPnGkHuTI5j9Qo/3mT92I2W4GT0GGG0mR1Go+rpKJptot3pUvNjPoq9CNXRbySXk8/rZk5w+W/wCCGfi3EREei9INehEClS/oZ/amVHU4tTp+TGj8lFiiivVk/J5oMQ4SQSFyrjHEblek4WkzVdjP6W/RSYqnRFyymDzLWW9Qj2rsm+VdnmuHpfec0loE235D3WpyvITUpPe1wa0C4+bSIJk3aC4C97Ts2ZivzfGaqrjGgEgBzRDCJALhFjZryOp9NX2eBdhS0NIaXSNJIkAstpPGWzO8COKzZZUbNPj3Sox1YB1RtOnSMvMGZLyXbWgDnwUGfZHUwdQtIjYgtJLXAjrfn6HxW67Q1G4OpqY1oJcYdpYHSLbxMauF5WGr1S8l73Cp/r7+p3IHcwRw9OKmOTTqg82OP2VjGvqOAF3OIA232COORYgH5D7fVNweHLagG92uB6G49p9FvqoEk9VptHO5TMM7IcTxYf8Ap+qeMsxDbaT/ANC1oqXUxpTwQtp8UTc/swlbAVvvA+cJaKo4+kLXYvKXOQ9TInAbItqorfIzjWVnWlxP8wRLez2J30Ovx1t/uVtSyd7TqjZEPxdRpEIV+hN7fZRV8kxDBLmkf7m/kVoOzfZ11HRicS0hsg02kgzf5yOUxHmeCu8Hg3Q2rUAJBlrCDJiTMcYiSJ5ITOswOhoDiWumG37oLSOPQkeay5sifxidTS6V/wDpP+xF22xIOobudz3ABk+JJj06rA1qDi8giCLX4QtOKxrPv8rdzzOwHt7LrsCCZIF90WBSiuuxOryqUq+jNUuz+IfdtGoQdjpMEeKnZ2SxRP8AwH+g+q0z8fUaIEdE3CZvVBu5bHNpcnPsomdjsV/+Th4lg/8AJT4bsTiHmzWD+Z7fyJK1bM4OmCgXZk9p7qHcXYDT7A1wPmpf1O/sSRYzqpzCSLfH6KDP3k8OPeuu5hnGqnE7obHOAug34eRKvc4Nqykib9+OazSBPBBNqPcZRdDCDijGYcBLeWTVBJDaWYuAbI+T3FtTSOOwPi0J2ZzUDnaW3LHgiILSNMggbdIRLcBKGxH8Jj6ZsHCWH/mBkt6Wn+kLFnxyvejq6LKqeOX7EJBplrgS07OnZ2o3nz/AKHFZ8eHFGVnio0i42/m6W62uOqqP2XUagMAzHSBt4bz5ocGZx4fQWpwb1a7C8Jm0m6WLxMqrDALg+afqkre5t+TjtNcMJo1iFY4V+ooFjCQpadNwRRnRVFzWpBrd1S1cdz2RZe5wg7KF+DDQXcrqpST6C5KLEUoL26dQjUyLhurfaw2jpK0mSO00Im5JEg7n8ryJWOxeLLHucLEdyD81iZJ8wiMpDxTJZJG5vyFzHgfFY8uNuJv086lwaPtJidTafxA1wbaLiQOO8zB+ios1qUmPDWgARNgBpIm0i7hYGeqFzV1R3C3MTDvDyI9lTVZBvPmjw4rXLLzZmrVFjg65Lt7yPQWEfrit1jnGbLznBVO8JMRx9lsm53rc0AE8J2E2hNyfExRhKbpBNRxaJVj2fqhz+8q7G16mxDR5GeUXN1EHPae6QNMEmBF+Xvz2SPWhZo9rkX0emUcKwjgnPwVNeat7VV2gwQGiwcQTPgJ6KWp2lruYA6oWON5ENtf8ZH4rQ9RABaPI32arMqrGyLKvp4IFrqjwW90uYIu4jbb7tvzVDiM6LQBJJO17kcjyNzdSUe1L2BxJEkEDc79fM/oyss9TOSqKNuLSRi7k+jT4rGaKPxXnvxqEW0w7bxIMHzWAxOPD5E8ZI8bx+KIx/aH4zS0ncmwHM8ggKFKQB4edgPqgx423yP1GdQjSYfl9INZAueJ5lF0CUzDUYC7Wq6VqUqfBw3zywerQdqKVFl7p9LFEplR5Vzk2waJXiCuVSIQr65hAV8WeapJsss21BG6SqKdcwkj9NkNBmDi6ylw1KyfmLPhm9kJhc0GqJVSm32EixayFyrUg8kVh2g8VJi6bYtEqdosacTpaEWygytTIcJke/McihsPhw4XTq1T4YgIoS+y+iqp4NwLmhx1sHdG4eBy6xeOh4Jfuv4uofKYDyRaANUzPQKKu55eHAwRt47gpxxNQfEc/u6m8hEg2B07TJ4clz82Jxk3Do6+n1MMiSnwy8wOR4Zktd3yRLZkt5gRIk9Y524JYjs/SLxoazuhxdBIAIMecAG3VU1R7mukSLamkGbgX0kbg8b8drI7GOeXTq7rtRLiDDtQa6BcGAWnc3lZ/VkvJulgxt21f7EJY2CWmzeO4jYOsJA6mIRX7MZjuyN4O21zxG6oTnpYBF4JnhIJ9IMu9kVgs+a1zC1ttQ1AgEQ0kgN4tAAAj/mKes2VIzT0mBvj+S6OXEENIMnpPgEHntEUqTiTcgyIiAImfUDzWry/Padak6WtaRvF7SCDBJ2/M2WL7W4pz26WW17kWGlt9ItzA9AOiYsrbVS4EvTQUW3F2vz8mEdTOrvAku2ki8kzYjrPrwVr2Px/w3vaZd8RsANI3N5nbafMBVWLDjpn5tuW528QfyR3ZlkVmkgedotM+sLXkf9NtnPwWsio0WWVA15kAnVuRIGmdURfYC4CyufMb8R3w50ySPArb47LadFwqSdItpDgQdQix3kzNxz2WXxmHNSbEWJE8I/W/VYsM6lZ09RicobTP4WlLhO0iVqm0tD+7ciLRyuPYSs/gMITUDYMkgR4xf0Wlr0tJ22gef5kWTtTL5JGfRw4bC8dXvq1fM3eLSOnOJUFfMekgCDPXb6quxGILac9THoR+aBwNKtWOlgJ4mAPCST5BIjh3csblzKPBZ1cY5wa20AAzHIQoHlz3Qfu2nifGN9kVWyqoyztIPG/TomU8vc3iI5C59U6ONrpCXqIeWCin3jM2tO++6IwmGLxFNhPUx+tvxRNLCt4iZM35+Cv8tjwRbGKepS/CUmE7N1Ce+0NAPOS7wjYePorXDdn4Kv2CyJp0k9Q4Ms5OXLKV+U6RKqMaRstZjDDSsXjXXKCSoBnTRCIwlAGZVPgsw1PLSrcO0qdSsEr8aImOqo6jr3WiqtkFUDwC+OqZAhJTdZJXuG7Ny0H6pIt5CTtHmoqmG8JVfleWazMqBzZ91Y5PW0OCS3Ra5DK+HqUx0U2UVNQk38UfmVYGmqrKW7oJ/F8BJF44WsUJhqZcSCn03EbozCNEyEeOS8kaI6mA0oesBGyvzRkSUG/CtIKfJQfKIkzE4uqWOgbcuU8uW/Bda6rUaZc9zYgBpJ+UWlvL14ovNcJDipMjb3lkeOL8D4anJDizOmuQI5Wgxx/yAk8utAA3t0PBehYrKg8SQD4gFRtyGiRem33H4KtnPBoWptcmR7O5wGVdJIZqt08D4q4xmGdq0tiJMEgw0PAdHLVM24gp+P7PUSCA3Q7gRJjyJQ+Bxha4tc2XARvwiD42H4HgsmfG4y3xN+ly+tFwfgzuLy4MgaZ72meO4uetxbqFb5RlgII+90AJMW2mN1NisAazzqeLXENItIuIEm2niDYHiuZFjXCr3uJh0ido3np6op5HKHYOPCoZOV+hLmZdAY86YdYcJbMuNzJgEX2jZCUMrqVXPLSAWEN0n7xM7Dlad+K0ub4Vj2te1pbqHOzZEWvxJAngqij8Si4NkQ8QOUDgSRfbhwSYSXg1tRlVnMvwdDCmX9+oDNhzMnhzsOXJVeb4qa1SRYvdYcBqMiQLcfdWOZ4M0qQkkue4bC9odIG4uWj1Ve+losAHPcSItawmb7Dy4pid8sRL4qoqkVubtBBDRsQr7sNQDS88dIHqf8KsGH7kkG+53uJ3Wj7DYWRVtxaP+5asb4SX2c7PHuTGZ7TmI3QVClAutfjsqtKYcvaWps5O6MO3yYiq0h9phWWFeZCtqmWtlcGAAVqyqJ9fdEIllaGHmh8O2ESylzR7nZZX/tRIIIVBiKJklbF+GaFV5xhQBZLlZTRkcLgSKmpWlRinbSUbmwh3WwGgRzLELPuEVB/N+a0rqJuqenlc1QXH7yZF0Q22Bd/Db4JKfC0wGDbZdS90h1GKqEBLDyXJvwpPqrmjhgAPBFSEobiq/chPyGm48CnvwYctRkeDa1gtCX+JjEgT9m5hR0cO/V3dldY+mAwlV2VZg3imJJOgh9Wu5rboBmYAI7NcwaRAVHTF0VK+wbIsY7UZPFSZZSAMpuIo8k3D0qg4WQMHyaejU7qa9/BA4SuTaEW5sXQpjLB6+BJQWZ5N/DLx8zYPof8A2PNW/wC2tmEZTe024G3qqnFTTQ3T5nimpIoMtpAMBPeLdm2BHEEG5G5E84AhBZzRcyuxxa1oLRBs5vdjpvECDa48Fd5fT/imRIc0sNuDj7XEb8Z5IDGRBw9X5mSW33aZ9wbA8LLlJ7OT0jaciozHANZTIGIaHEToc4GwvBgwD+KrsaH02U73eHOBIG1thsN/bdTY7L4e4zqh8HmQRM26j3RucYQNoamAd0y0xcA7gEcL+yfGS4XdmWdqyobjHA6qhc5+pxJBgyQA3Sfu35cNoT8I4ghzt3GPTYcuSEqYZzWsrHi4T04j8FYYmKmkC0kgeET5RZHOv8i7bGUasT/p1Ecwbk/mtT2BAArCDI0X5jvQJ9VlsG3umbkH+0frxWr7I4gNNRrrHS0+IBN/dNwySnRj1C+FmtqNBaVRYp0Eq1GIDgYKqq8F0LbLk5qK79oOpFF4hOrYYASmU2SrpxJZBTrd5GfGUT6UcEPjcRoEqU4qyWFYgSRdQZmQWoLC5sX8F3EAm6Td2XYNh6aT8HJQVPM4JBUozccEtWn0VwyZzYBWPxeLca4Ekd4LVnFCCqE4IGqHdQU7HLuwWbnB0Dob4LqfhMwaGNEiwSS6QyyurZGGgmEGK7AbxZarGVmFjhbivLMe+KjvEp21N8AM1pzFovbktDl9cubIXmVF5K3fZ7NgGta5Dt2sJMMzms4M8VUU6Ba2Z6rR5qA5izlXMWhpbyQTTTI2CuxsndW+FwwIniqSjVZvZHHMYFkK4KTOViRUA4LTYPCgtFlk6dYueJWww1YNaEcFzbJZPTwTRwQ+Lw8oz9pETKAOKBKbSoEiGVjdS08ByKWJxUBS4HFAi5VJRLKcUy3EaNyC0tMmSHGC3l94es803F5aa1fWC27nATJ1Azx4CRblIRWcuHxWkA3YWkjhBaZEcQPyVnWpOpgtZp0NdScDEkghrhBnaQ4xb3XIzR2zaR6TFl3Y4y8tf6/kyuLwukuYRBGhx6im7fzbHogs6qEYcsG1m+Ujj0HsFdZxSLnscAdJlhMGYdJmPIqlzHCnRTafvkzJ30WPhe/kk438kMyrcrKzM9XwBbY97yEAjop8JUEtncke4+ko+u0V2lsQDABFgY4jndVtMEAWhzSz1Fj6i/mnppxoR5sZiHFoJbzIdPOdxy4eSlwWNcXB0OAEsnxOx90HisQG1CHA6XWMbiNndSpqVWNI1lxbwueNuHWd+HVaIKqbM2XlNGpy7N9LYJTKeay6VmmY0Qm067tQtZa42jjWa2vmEiybTzINCGpvHw5VUC4uNrSm75LkjZohmAKZiKfxAg8MyQj2VA0KpZJNUy6AmYLSuVgYN0Wa4KdTY07wlxjuI3RnG5dqJKJoZWJV3UqU2CDCAxGasAMQmTxUuwbRHicK0BVD2gbKcvNQ8lGcPAibpaZTZLRwDiAdR9UlJRxGloE7JKuSWBfvSpr48Uv3YKrkThME4m7UZhsK5tUGLKKXPAdENLstGwRGGyCoHA8BfitLhqsgo3A3mQnygl5LKfMWO+FA3hY6rldQmd16BnYGkrPYGqSTISpOmRqygwmDcXRBWhpZBDZujWsbIICPpuJgQhXL5IolNhsEA4dFa1KHdhEjLgDMKb4aOMatF2U76R2kwnGlpbKMr0k2tS7kIVBtkooKua3glE4Z5dsYVBjMHVD/AJTurvKKLxuCgcWuCky0wlMl4BvNr7bWlFYfH90tMy0BptAhhdG07Nc0eSbhzpqNJtcTPDqrDMe6TVY4aal4Ii8BsgzfUBPHYLLmxvlo62kl8drXngrcyzUNpmBOgE7bQDcnfisWarq93kkl5PKNW/QC2y0Ob1CG6rkEQ4WE+BaLbrPtptYAW6hbiDBvwJFllg3R0HClwEA9wGbCJA3IkCyGdm7biCDEHYn2QuLxzgDERJkd73mx3Q9CkAJIOreIjj4J0cSq2IcvCJcwpB4a42Ngh20S1lvma6/s2URVoSGgEk39iB6RwU9GhMiNQI53Bdc+4ToPpWJmrsEw+EI4K2ZSMbKUgBOp4iFubOHQ2oS0XRWGptLVW5xXJbZBYHGO0kSh6IanBUxeE3EMvdV+UY+PmKKxpLxZU3aoImptbCBxNXTdTUKBAVfnWHcRZCiM4Wa7lAuYA6EbhGkMuqqNVSAVFyU+CwbiWt81yvWhpKezJiTJXMdlDiIHsmKLoAqBmR5lJE0+zLo3/XoknVALk32ApN03hTdwFZz9rcLBNbUcbyVkToZZqWYlnBI4wNuFnMvxHegojMK+wCYm6KtB+PxweOaFw7mtGwQlB/NEQFV2XZLTxLSVb4B7ZWcqEC4C4zHvGwKtS2lWbOtWaIkqvxuasaNwstisdVeLSg8Lg6jvmB81U8t9IFM2WFrfERbsNAmZVFlpcxWjscSIRQmkuUESBrHWhSaWjggWVw0ymVMfdRzb5ZSaJ9Z+I0gTBClxmetfTAcGgiWkQASIvxkIF+IiDAMniY6qHMc0pBsOYde40HXw3IAHPe2/FZMtyTSZ2NJGO25LydynDMc15cyQXuA+YBo2G0jmT4+CHrhrqWkMaCdQJ62ncfqUIzNCIZTIBvLfldDt5DtuHE8UHm2OO+5Em0GDtBg7LFTradVJcysrP2Iki7Qdjxv4WTQ4hzWPIO/Cetyh3Y08iL6tjM78lC/FHUDsR08vzWtQk+zA5xLUGHMAGxcP9sAfrwKZgqulxngR+CCZjNRt9d1xuIaHGSLu53tCpQYDkjVOwwLA4XkJuGws8Fd5FSD8NTn/AEx6EgeyLOBYOS2bW0mcaVbmY3NaMNWdp1YMStnneF1WasqeztXXPCVcUvIDF8MyDMXWkb/wwUAzInmJtdaTDZcAwBBTfRER4KnIuh8zs3ZWjGgIPMWSFAmVLgPhqqyTLD8UuJsVoqOE1NgKSjkjhtZXFS8FMkqtFgF0UbIyhlfNE/sq0yhJ9lWrKxtBJXbcII2SR+nIloy2MpQ3qq3B1iTxSSXP6LRNiKRYZUBc9xBCSSN8IEs6VMkK3wmSl43XEkeJW6ZH0SVMjLBzUOHaIiOKSSe8aTVFWD06H8Ta0q+w2BbAsEkkuMVYNk7suCGxGXQEkkxRTLsqxlbnHeygxOF0WXUkvJBKNohEygajiCLBrQNpBdqMgEEfdCqsVlNF1cOe59vlAcbAXG4PG+/iupLmttTdHfxRTxRsgq5JTpVdbHPJAc+H6SJ0ucCI2uFSZtRcxzBM2k+2/MwupJuJttWKzfFOjpw3dkNGqJP6nwQlfAQXC8tY139QYdv9ySS0QM8+iFlJ1g0naYmIiT+AQgp8Y3SSTodmab4Rtuw+ZEUn0v8AS7UPB1vxHutKxzncUkkLXLQmT5ONpQeavsHl7XCSEklWPkj6Icxy4AWVeKLtkklJ8PgqILUBabp1VoLZISSQpcMlsbgTfb8FbtqDkkkn4W6KYRQINgpKtMALqSfkk6K8ibTsupJI10Uf/9k="/>
          <p:cNvSpPr>
            <a:spLocks noChangeAspect="1" noChangeArrowheads="1"/>
          </p:cNvSpPr>
          <p:nvPr/>
        </p:nvSpPr>
        <p:spPr bwMode="auto">
          <a:xfrm>
            <a:off x="368300" y="-7937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/>
          </a:p>
        </p:txBody>
      </p:sp>
      <p:pic>
        <p:nvPicPr>
          <p:cNvPr id="1032" name="Picture 8" descr="http://www.lealabibliahoy.org/la_pasion/27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2996953"/>
            <a:ext cx="2165226" cy="2088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24942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88640"/>
            <a:ext cx="8229600" cy="6480720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es-CO" dirty="0"/>
              <a:t>Pero este gran sacrificio no fue hecho a fin de </a:t>
            </a:r>
            <a:r>
              <a:rPr lang="es-CO" dirty="0" smtClean="0"/>
              <a:t>crear amor </a:t>
            </a:r>
            <a:r>
              <a:rPr lang="es-CO" dirty="0"/>
              <a:t>en el corazón del Padre para con el hombre, ni </a:t>
            </a:r>
            <a:r>
              <a:rPr lang="es-CO" dirty="0" smtClean="0"/>
              <a:t>para moverlo </a:t>
            </a:r>
            <a:r>
              <a:rPr lang="es-CO" dirty="0"/>
              <a:t>a salvar. ¡No, no! "</a:t>
            </a:r>
            <a:r>
              <a:rPr lang="es-CO" u="sng" dirty="0">
                <a:latin typeface="Agency FB" pitchFamily="34" charset="0"/>
              </a:rPr>
              <a:t>Porque de tal manera amó </a:t>
            </a:r>
            <a:r>
              <a:rPr lang="es-CO" u="sng" dirty="0" smtClean="0">
                <a:latin typeface="Agency FB" pitchFamily="34" charset="0"/>
              </a:rPr>
              <a:t>Dios al </a:t>
            </a:r>
            <a:r>
              <a:rPr lang="es-CO" u="sng" dirty="0">
                <a:latin typeface="Agency FB" pitchFamily="34" charset="0"/>
              </a:rPr>
              <a:t>mundo, que dio a su Hijo unigénito</a:t>
            </a:r>
            <a:r>
              <a:rPr lang="es-CO" dirty="0"/>
              <a:t>" </a:t>
            </a:r>
            <a:r>
              <a:rPr lang="es-CO" dirty="0" smtClean="0">
                <a:solidFill>
                  <a:srgbClr val="FF0000"/>
                </a:solidFill>
              </a:rPr>
              <a:t>(</a:t>
            </a:r>
            <a:r>
              <a:rPr lang="es-CO" dirty="0">
                <a:solidFill>
                  <a:srgbClr val="FF0000"/>
                </a:solidFill>
              </a:rPr>
              <a:t>S. Juan 3: 16)</a:t>
            </a:r>
            <a:r>
              <a:rPr lang="es-CO" dirty="0"/>
              <a:t>. </a:t>
            </a:r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No</a:t>
            </a:r>
            <a:r>
              <a:rPr lang="es-CO" dirty="0"/>
              <a:t> </a:t>
            </a:r>
            <a:r>
              <a:rPr lang="es-CO" dirty="0" smtClean="0"/>
              <a:t>es </a:t>
            </a:r>
            <a:r>
              <a:rPr lang="es-CO" dirty="0"/>
              <a:t>que el Padre nos ame por causa de la </a:t>
            </a:r>
            <a:r>
              <a:rPr lang="es-CO" dirty="0" smtClean="0"/>
              <a:t>gran propiciación</a:t>
            </a:r>
            <a:r>
              <a:rPr lang="es-CO" dirty="0"/>
              <a:t>, sino que proveyó la propiciación porque </a:t>
            </a:r>
            <a:r>
              <a:rPr lang="es-CO" dirty="0" smtClean="0"/>
              <a:t>nos ama</a:t>
            </a:r>
            <a:r>
              <a:rPr lang="es-CO" dirty="0"/>
              <a:t>. </a:t>
            </a:r>
            <a:endParaRPr lang="es-CO" dirty="0" smtClean="0"/>
          </a:p>
          <a:p>
            <a:pPr marL="0" indent="0">
              <a:buNone/>
            </a:pPr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Cristo </a:t>
            </a:r>
            <a:r>
              <a:rPr lang="es-CO" dirty="0"/>
              <a:t>fue el medio por el cual él pudo derramar </a:t>
            </a:r>
            <a:r>
              <a:rPr lang="es-CO" dirty="0" smtClean="0"/>
              <a:t>su amor </a:t>
            </a:r>
            <a:r>
              <a:rPr lang="es-CO" dirty="0"/>
              <a:t>infinito sobre un mundo caído. "</a:t>
            </a:r>
            <a:r>
              <a:rPr lang="es-CO" dirty="0">
                <a:latin typeface="Agency FB" pitchFamily="34" charset="0"/>
              </a:rPr>
              <a:t>Dios estaba </a:t>
            </a:r>
            <a:r>
              <a:rPr lang="es-CO" dirty="0" smtClean="0">
                <a:latin typeface="Agency FB" pitchFamily="34" charset="0"/>
              </a:rPr>
              <a:t>en Cristo</a:t>
            </a:r>
            <a:r>
              <a:rPr lang="es-CO" dirty="0">
                <a:latin typeface="Agency FB" pitchFamily="34" charset="0"/>
              </a:rPr>
              <a:t>, reconciliando consigo mismo al mundo</a:t>
            </a:r>
            <a:r>
              <a:rPr lang="es-CO" dirty="0"/>
              <a:t>" </a:t>
            </a:r>
            <a:r>
              <a:rPr lang="es-CO" dirty="0">
                <a:solidFill>
                  <a:srgbClr val="FF0000"/>
                </a:solidFill>
              </a:rPr>
              <a:t>(2 </a:t>
            </a:r>
            <a:r>
              <a:rPr lang="es-CO" dirty="0" smtClean="0">
                <a:solidFill>
                  <a:srgbClr val="FF0000"/>
                </a:solidFill>
              </a:rPr>
              <a:t>Corintios5</a:t>
            </a:r>
            <a:r>
              <a:rPr lang="es-CO" dirty="0">
                <a:solidFill>
                  <a:srgbClr val="FF0000"/>
                </a:solidFill>
              </a:rPr>
              <a:t>: 19). </a:t>
            </a:r>
            <a:endParaRPr lang="es-CO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es-CO" dirty="0"/>
          </a:p>
          <a:p>
            <a:pPr marL="0" indent="0" algn="ctr">
              <a:buNone/>
            </a:pPr>
            <a:r>
              <a:rPr lang="es-CO" dirty="0" smtClean="0"/>
              <a:t>Dios </a:t>
            </a:r>
            <a:r>
              <a:rPr lang="es-CO" dirty="0"/>
              <a:t>sufrió con su Hijo. En la agonía del </a:t>
            </a:r>
            <a:r>
              <a:rPr lang="es-CO" dirty="0" smtClean="0"/>
              <a:t>Getsemaní, en </a:t>
            </a:r>
            <a:r>
              <a:rPr lang="es-CO" dirty="0"/>
              <a:t>la muerte del Calvario, el corazón del Amor Infinito </a:t>
            </a:r>
            <a:r>
              <a:rPr lang="es-CO" dirty="0" smtClean="0"/>
              <a:t>pagó el </a:t>
            </a:r>
            <a:r>
              <a:rPr lang="es-CO" dirty="0"/>
              <a:t>precio de nuestra redención.</a:t>
            </a:r>
          </a:p>
        </p:txBody>
      </p:sp>
    </p:spTree>
    <p:extLst>
      <p:ext uri="{BB962C8B-B14F-4D97-AF65-F5344CB8AC3E}">
        <p14:creationId xmlns:p14="http://schemas.microsoft.com/office/powerpoint/2010/main" val="426405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764704"/>
            <a:ext cx="8229600" cy="5361459"/>
          </a:xfrm>
          <a:blipFill>
            <a:blip r:embed="rId2"/>
            <a:tile tx="0" ty="0" sx="100000" sy="100000" flip="none" algn="tl"/>
          </a:blipFill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s-CO" dirty="0"/>
              <a:t>Jesús decía: "</a:t>
            </a:r>
            <a:r>
              <a:rPr lang="es-CO" dirty="0">
                <a:latin typeface="Agency FB" pitchFamily="34" charset="0"/>
              </a:rPr>
              <a:t>Por esto el Padre me ama, por cuanto </a:t>
            </a:r>
            <a:r>
              <a:rPr lang="es-CO" dirty="0" smtClean="0">
                <a:latin typeface="Agency FB" pitchFamily="34" charset="0"/>
              </a:rPr>
              <a:t>yo pongo </a:t>
            </a:r>
            <a:r>
              <a:rPr lang="es-CO" dirty="0">
                <a:latin typeface="Agency FB" pitchFamily="34" charset="0"/>
              </a:rPr>
              <a:t>mi vida para volverla a tomar</a:t>
            </a:r>
            <a:r>
              <a:rPr lang="es-CO" dirty="0"/>
              <a:t>" </a:t>
            </a:r>
            <a:r>
              <a:rPr lang="es-CO" dirty="0">
                <a:solidFill>
                  <a:srgbClr val="FF0000"/>
                </a:solidFill>
              </a:rPr>
              <a:t>(S. Juan 10: 17). </a:t>
            </a:r>
            <a:endParaRPr lang="es-CO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Es decir</a:t>
            </a:r>
            <a:r>
              <a:rPr lang="es-CO" dirty="0"/>
              <a:t>: "</a:t>
            </a:r>
            <a:r>
              <a:rPr lang="es-CO" dirty="0">
                <a:latin typeface="Agency FB" pitchFamily="34" charset="0"/>
              </a:rPr>
              <a:t>De tal manera os amaba mi Padre, que aún </a:t>
            </a:r>
            <a:r>
              <a:rPr lang="es-CO" dirty="0" smtClean="0">
                <a:latin typeface="Agency FB" pitchFamily="34" charset="0"/>
              </a:rPr>
              <a:t>me ama </a:t>
            </a:r>
            <a:r>
              <a:rPr lang="es-CO" dirty="0">
                <a:latin typeface="Agency FB" pitchFamily="34" charset="0"/>
              </a:rPr>
              <a:t>más porque he dado mi vida para redimiros. </a:t>
            </a:r>
            <a:r>
              <a:rPr lang="es-CO" dirty="0" smtClean="0">
                <a:latin typeface="Agency FB" pitchFamily="34" charset="0"/>
              </a:rPr>
              <a:t>Por haberme </a:t>
            </a:r>
            <a:r>
              <a:rPr lang="es-CO" dirty="0">
                <a:latin typeface="Agency FB" pitchFamily="34" charset="0"/>
              </a:rPr>
              <a:t>hecho vuestro Sustituto y Fianza, por </a:t>
            </a:r>
            <a:r>
              <a:rPr lang="es-CO" dirty="0" smtClean="0">
                <a:latin typeface="Agency FB" pitchFamily="34" charset="0"/>
              </a:rPr>
              <a:t>haber entregado </a:t>
            </a:r>
            <a:r>
              <a:rPr lang="es-CO" dirty="0">
                <a:latin typeface="Agency FB" pitchFamily="34" charset="0"/>
              </a:rPr>
              <a:t>mi vida y tomado vuestras </a:t>
            </a:r>
            <a:r>
              <a:rPr lang="es-CO" dirty="0" smtClean="0">
                <a:latin typeface="Agency FB" pitchFamily="34" charset="0"/>
              </a:rPr>
              <a:t>responsabilidades, vuestras </a:t>
            </a:r>
            <a:r>
              <a:rPr lang="es-CO" dirty="0">
                <a:latin typeface="Agency FB" pitchFamily="34" charset="0"/>
              </a:rPr>
              <a:t>transgresiones, soy más caro a mi Padre; por </a:t>
            </a:r>
            <a:r>
              <a:rPr lang="es-CO" dirty="0" smtClean="0">
                <a:latin typeface="Agency FB" pitchFamily="34" charset="0"/>
              </a:rPr>
              <a:t>mi sacrificio</a:t>
            </a:r>
            <a:r>
              <a:rPr lang="es-CO" dirty="0">
                <a:latin typeface="Agency FB" pitchFamily="34" charset="0"/>
              </a:rPr>
              <a:t>, Dios puede ser justo y, sin embargo, </a:t>
            </a:r>
            <a:r>
              <a:rPr lang="es-CO" dirty="0" smtClean="0">
                <a:latin typeface="Agency FB" pitchFamily="34" charset="0"/>
              </a:rPr>
              <a:t>el justificador </a:t>
            </a:r>
            <a:r>
              <a:rPr lang="es-CO" dirty="0">
                <a:latin typeface="Agency FB" pitchFamily="34" charset="0"/>
              </a:rPr>
              <a:t>del que cree en Jesús</a:t>
            </a:r>
            <a:r>
              <a:rPr lang="es-CO" dirty="0"/>
              <a:t>".´</a:t>
            </a:r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2208242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577483"/>
          </a:xfrm>
          <a:solidFill>
            <a:srgbClr val="FF0000"/>
          </a:solidFill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Nadie </a:t>
            </a:r>
            <a:r>
              <a:rPr lang="es-CO" dirty="0"/>
              <a:t>sino el Hijo de Dios podía efectuar </a:t>
            </a:r>
            <a:r>
              <a:rPr lang="es-CO" dirty="0" smtClean="0"/>
              <a:t>nuestra redención</a:t>
            </a:r>
            <a:r>
              <a:rPr lang="es-CO" dirty="0"/>
              <a:t>; porque sólo él, que estaba en el seno </a:t>
            </a:r>
            <a:r>
              <a:rPr lang="es-CO" dirty="0" smtClean="0"/>
              <a:t>del Padre </a:t>
            </a:r>
            <a:r>
              <a:rPr lang="es-CO" dirty="0"/>
              <a:t>podía darlo a conocer. </a:t>
            </a:r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Sólo </a:t>
            </a:r>
            <a:r>
              <a:rPr lang="es-CO" dirty="0"/>
              <a:t>él, que conocía la </a:t>
            </a:r>
            <a:r>
              <a:rPr lang="es-CO" dirty="0" smtClean="0"/>
              <a:t>altura y </a:t>
            </a:r>
            <a:r>
              <a:rPr lang="es-CO" dirty="0"/>
              <a:t>la profundidad del amor de Dios, podía manifestarlo.</a:t>
            </a:r>
          </a:p>
          <a:p>
            <a:pPr marL="0" indent="0">
              <a:buNone/>
            </a:pPr>
            <a:r>
              <a:rPr lang="es-CO" dirty="0"/>
              <a:t>Nada menos que el infinito sacrificio hecho por Cristo </a:t>
            </a:r>
            <a:r>
              <a:rPr lang="es-CO" dirty="0" smtClean="0"/>
              <a:t>en favor </a:t>
            </a:r>
            <a:r>
              <a:rPr lang="es-CO" dirty="0"/>
              <a:t>del hombre caído podía expresar el amor del </a:t>
            </a:r>
            <a:r>
              <a:rPr lang="es-CO" dirty="0" smtClean="0"/>
              <a:t>Padre hacia </a:t>
            </a:r>
            <a:r>
              <a:rPr lang="es-CO" dirty="0"/>
              <a:t>la perdida humanidad.</a:t>
            </a:r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3247149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251520" y="332656"/>
            <a:ext cx="8640960" cy="3096344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es-CO" dirty="0" smtClean="0"/>
              <a:t>"</a:t>
            </a:r>
            <a:r>
              <a:rPr lang="es-CO" dirty="0">
                <a:latin typeface="Agency FB" pitchFamily="34" charset="0"/>
              </a:rPr>
              <a:t>Porque de tal manera amó Dios al mundo, que dio a </a:t>
            </a:r>
            <a:r>
              <a:rPr lang="es-CO" dirty="0" smtClean="0">
                <a:latin typeface="Agency FB" pitchFamily="34" charset="0"/>
              </a:rPr>
              <a:t>su Hijo </a:t>
            </a:r>
            <a:r>
              <a:rPr lang="es-CO" dirty="0">
                <a:latin typeface="Agency FB" pitchFamily="34" charset="0"/>
              </a:rPr>
              <a:t>unigénito</a:t>
            </a:r>
            <a:r>
              <a:rPr lang="es-CO" dirty="0" smtClean="0"/>
              <a:t>".</a:t>
            </a:r>
          </a:p>
          <a:p>
            <a:pPr marL="0" indent="0" algn="ctr">
              <a:buNone/>
            </a:pPr>
            <a:r>
              <a:rPr lang="es-CO" dirty="0" smtClean="0"/>
              <a:t> </a:t>
            </a:r>
            <a:r>
              <a:rPr lang="es-CO" dirty="0"/>
              <a:t>Lo dio no solamente para que viviese </a:t>
            </a:r>
            <a:r>
              <a:rPr lang="es-CO" dirty="0" smtClean="0"/>
              <a:t>entre los </a:t>
            </a:r>
            <a:r>
              <a:rPr lang="es-CO" dirty="0"/>
              <a:t>hombres, no sólo para que llevase los pecados de </a:t>
            </a:r>
            <a:r>
              <a:rPr lang="es-CO" dirty="0" smtClean="0"/>
              <a:t>ellos y </a:t>
            </a:r>
            <a:r>
              <a:rPr lang="es-CO" dirty="0"/>
              <a:t>muriese como su sacrificio; lo dio a la raza caída. </a:t>
            </a:r>
            <a:r>
              <a:rPr lang="es-CO" dirty="0" smtClean="0"/>
              <a:t>Cristo debía </a:t>
            </a:r>
            <a:r>
              <a:rPr lang="es-CO" dirty="0"/>
              <a:t>identificarse con los intereses y necesidades de </a:t>
            </a:r>
            <a:r>
              <a:rPr lang="es-CO" dirty="0" smtClean="0"/>
              <a:t>la humanidad</a:t>
            </a:r>
            <a:r>
              <a:rPr lang="es-CO" dirty="0"/>
              <a:t>. </a:t>
            </a:r>
          </a:p>
          <a:p>
            <a:pPr marL="0" indent="0" algn="ctr">
              <a:buNone/>
            </a:pPr>
            <a:endParaRPr lang="es-CO" dirty="0" smtClean="0"/>
          </a:p>
        </p:txBody>
      </p:sp>
      <p:sp>
        <p:nvSpPr>
          <p:cNvPr id="5" name="AutoShape 2" descr="data:image/jpeg;base64,/9j/4AAQSkZJRgABAQAAAQABAAD/2wCEAAkGBhQSERUUExQWFRQWGBgaGBcYGBgYFxwaGBcYGRcYGBgYGyYeGBwjGhcXHy8gIycpLCwsGB8xNTAqNSYrLCkBCQoKDgwOGg8PGiwkHyQsLywsLCwsLCwpLCwsLCwsLCwsKSwsLCwsLCwsLCwsLCwsLCwsLCwsLCwsLCwsLCwsKf/AABEIAMIBAwMBIgACEQEDEQH/xAAcAAACAgMBAQAAAAAAAAAAAAAEBQMGAAIHAQj/xABNEAABAwIDBAcEBgcEBwkBAAABAgMRACEEEjEFQVFhBhMicYGRoTKxwfAHFEJSctEjM2KCsuHxQ5KzwhUkNFODoqMXNURjZHOTw9IW/8QAGgEAAwEBAQEAAAAAAAAAAAAAAgMEAQAFBv/EACwRAAICAgICAQMDAwUAAAAAAAABAhEDIRIxQVEiBBMyM2GBFHGhI5HR4fD/2gAMAwEAAhEDEQA/AGHTXDDrU9x/iqv/AFMi4tVn2+oLeUbECI4cfjS4I8Rw3ivHyY1KVlcXoGwmK3KsfTwpkljLHz8jlQxwQVe0fOtS4dxTdlDMn1Hca1Tcfz/3Oq+grae00ttFShfRMaKPvHOfWq7sXo67jl5lkhvef8qRWoZONx6Wkz1YVl5wNbd8109tlKAGmhATafffjVqSS5S7ENvpAuz9jNsJyNICefhrO+mTLEa68qx1rQefOp0tAJMHvNY5tvZlA711aTwFSIw29Xlu8a3bInsiTvO7zrXGCEkG5UI0keA5UqU6VhJW6Bl48LOVOnHj3cq9+rbvkGefMUA0kpMGm7CgRXn4sryt8+ymUFBaAUM5Fcvn+tHKZkd9TLZzD5868w6YlJ3VRjjwfHwxcny2RMYfzE/IqdbINSoRB76lKf5U9dUKbAk4ewqNTNx88/eKZZKhcarWtHJi91uTQ7rXD51pgtuonERSZDEKncPepPqsCKNS1WuJEC2ppcY18mG5XoSY1MmBpvP5fPGt9i4wIUUKJCVRkO4HePG3lzqR1n5/P591L38PmMClKcoz5IY4pxos2KZBF7c6HTh8pk3HEbu8UHs/GlBCFqJTxO7lOsd9G4qEAkEpGpP2RzO4CvRUlJWiNxadHrzYIgiR5ilr6cthDiT9hQzfz860T0nbAUUpdcSlOYlDLhTH7K4CVHkCZ3UPhul2FcWEhZbdn2HklpR3RKhlJ8aPm1s7gJNudFEPArw0ocHtNzbvSNfKqzgNpKbXkfBgECRr/MV1TFYUL7STChv0I4g1X9v7BGKbUogDEI3gRnA0EDUwI8qKcY5dS79mRbh0CvugDs6bo3jjalrjBVf3UP0exEpKFG6d3L+tMHXibAV5uRcHxZXH5K0AFgDhWVH9db++n+8PzrKn5v0Nodt4sFRJgGwjuAEae/zpC/0jSt4NtwkSEqcWSGwZO9IJ3HdQ2KxnVtE3kpgd5SYoLoi7Cu0oJQDmMmxKQYOhJIkgd9VwyOaba8iYw0XjZ2DckgrZKu0UhCyc4RZUCLEGRBMm+69EEgpBj5+HqKZHpE0vDolLiwpKnBKScpYUNSJhQIt/O6XbmJSyw4JkolIIuDfKCD602S1/cBaA/ozwxL77p+wlV+az/Wr9hU3mYF98VX+gGB6vA5iO28tSuZBsB6VZcPABBAB46nuqjJ2hCJm2wozHw/lU6kA9mbDcDUZhImN8X+ZrRBKp4bzMCl6WjeybrABCY+AoNTCiZNz6EcOXyamCuFwfT54US2ikyXPsYnxAFMAi/n8DW7LZT3j1o4sgitQzQfaSdhc7NkmbivVN7xXqW6mSinJC2zXJWya3CKr3TTpSjAsKWSnrFA9Ukz2lCJ04ZgaaogNj4qryK4B/2qbQK8/XEjTKEAI8gNd9dN+jjpz9fSptwQ+2MxIAAUkqiYGhFge+aLgzLLblqBxM0etuoFtUqUQ0wcIqB1Hnv+fn3UepH8qGeat76Ca0FFih5smwqNbGQQPaOp4U3SyBuk+6tTg4ufGkLE+xvMQrw0fGtcI8tTqG0rICswmAqIQoyAbSDBE7wKI2m7aBpw+J4mlDOGC15VqCE5VXUEkGeyLLBSQCc1x9m1ZGdTUYhcbVsrvTXpQG1qQ2mFey5mQFBRQMhzZk2sNUkRXM14kneSOZmK6JtANLViEO5m2ipcQsSkpKimSqM4sRB4jhXOVIGYxpu7qsg7Vhyj4O2fR1tlOJwYS6YdZVkznVSYBQSd5AtfgKbYlIbWCleYzMbxeqh9EeJTkxDat5bWkRO5SVX8U1ccXhvuoA4mfgaY+rJZKpUUTauGDO0lAew5BEWHaEjTnT7YTBWVIQoJcUlcqyZyltIAUAFDJ2lLQDO5KtJpf09w2U4d4bxlP7hgfwijtnYQugJBLWdL0OCCVAdUVISk3kZQQsQRfjU+eN5lL2g8T+NDHD7HbaTkS0wQJupsqUSSVElWcTcnu0rKq/SHaWIGIUGlO5AEAWcTJDaQoxA1VJ5zNe0t5JIqUIvwV7bWHzM2nsmbdxFx3EVF0exqkJStslC0Gyha8RPlam2EbdKQnJ+kjS82HLWvNk7IU8soQkZlZjAECQCYjcTEX3mteKWNuPi9CcM7RbsDilMbLdVC+3ISFxJcdWlMJhIzgi8yYymk22icbiw2gWUoKXaBMXPIaq8asu1GWzgWO11QGUkQpYT2SlXZJlKQSTG69qI2F0XVhQpaoWpX20KzDLrMEBXkOFPgm2vSE5HX8jNtoICUIHZQAkA30toaPwzJ4DTWaHw7aY7Uid948LVI45NhmgcT/KuvdsCvB6t0kz5QLetC455XZGvEbt0DvtuqdTeVMqJG4CSL93cK9SkbxS5ptUHGkaYVMXB/dNMGnJ79/z8aH+qEjsnSpGknfrxoIJx0FKmFgV6U1qBatgqnIUYKkBrWthRIwkiuRfTu8JwoChKQ4Si+iikJVw+woRyrrwqlfSj0NVjMOHGgC6yFW+8iMxSLe0CAR3njTUYqb2fO6toLn2iNLAwLaW8T510X6F8UkY8lZ7S21ITYmVqKVXjSyDc74qou7Ew6DDmMbC96W0OOgHgpaUhPLslWldT+hnougBWKDiF5SptATNiQklZkAg5SRBANzR78HJRd2zqNaKTUpTWpFA0YiLLWpZqetSKxpG2DKSBQWIUT+W7+tHKRNRLbAFJnG1QcXQlewp3/P50tcwSVKOaAIOYmSnLEKBEyZByx+1TzFOjdSHauD6wHOAocDpa/vqSVQapWPi2+znO0dqQppphWdaFhanbyVpJAMHlF6WdKNmJQ8cjZQyEpS0YV+kCQMzkquQSTf8jXWdndDGmmgtxKG0IOaF9lIge06qMyhf2ZG6SK5l0vKHsQtTTrjgFgVkEQCfYy+yjQAXsNathCbjdUEs0FLY4+iV9P1hxspOZaDlVe3V9pQjmJ8q6Zi2hlMq10HGuZ/RnhkoxranXDZKwhIFitQgJUd4IJ3XMV1ANnOo6k+gFOSaVMnyzjKVor+1tlnE4VTQ9tBzp8rjnJ+FVJra7iU4fshX1ZalFJELUhQyuICjuUkqEcQDXSWWP0ljBEqJ1AG8k8L1D0k2I0yhK0spWtS0oUpQJASZKjAsCYy5otm3QKHJD4L2gccvkVbGdGA4srS08UqAUCXGgYIBFibW3VlWxWIn2FJCbQCNIGljWVNwXot5MT7E2oRifq6jmSUpU2d6VKbzQORII8vFw3hGFurdSFBZCCopXlnNMEgb+yZ3e+qdiln68FgylBQnn2Uge+3hTvCOrbC7XOHYM/tISR/n9K9XJj5dnj45tdFgx+CbLR6zrFIIAUM5FlQDOWCRe9E4mG0thNgnKkXJ4JTJOu7WowjMCgiUqbHmQak2g3KByU2fJaT7hSYxUWMbbVA+S5F4m2+2oqZDZTJBsATcRoJr1bPa4C0GkG0dtuLKkJsiSJvKgDYngDrAqSVRbbKIpyWgxxDjhCioHgIgDui1TMtqSd6fUfPnQODx6hrf5+d9N2MUk8qWoqTsNtrQQ0pQ1HiLjy3UShU86haSNx8qKSPGmULs2EV7lFeZOFelNEYedWZtpW88KjLtcz+m3apQwy0lwpzqUpaAYzJAgZo1SFbtCe6igrYMnRbdvfSNgsJIW8HFj+zaIWrxIOVPia5F04+lx7GoUy2kMsHVIMrUOC1cOQ8Zqguv0K45T0l4A7NlO3p/0Y6X4jBLz4dwoJ9pOqFAaBSTY9+o3GqzNSIVRG0d42L9PKCAMVh1A/fZIUO/Isgj+8avWwemOExphh4FUSUKBS5G/sque8TXyo27Vm6F7S6rG4ZwmAl1E9xMH0NZVsxuj6gKKjXUyjUS6CSCRCoUM4kcCaJUqhlP8O6lNBoDxP4agDSkpLgEuZkoQIsFEiVeANT4hZiwHn8IovY7wU13KIPfIPuIoYQXI2T+JRfpF2wpDuVgqSpsAOK1TlWRYg2NykXG+K5nv0ir50iUV4bGOmxU8zrrGZdvWY5VRnB2Zq56SJYk2GdIUCLEGQRrIuCOddf6O7aGJZk/rY7f7W7MPGARuJ51yJGk1ceijygkFJUlQmFAWvYz2SDwqTJkcKaH448tF1QzDapE9a6y13JUuVHyPupvtJ05hBiJPp/OgsECplnNBJczGwF0qUpJgaWSKOxyZ9B6g/CmOSpMyttELTqsoknQe6vaDfeCVR3bzwFZQcG9m8qOWbUxSm8S42ogwvUDUEyDysqr89lc6st3DjS25G4pSFpHgUkEc6oK3ArHOLVcBThjiUpORMd4T5VcOgrCkNlKwQbOIn7SSnKSg6HdNVuTuiZLRaMFJS2TY5AFcjAMX7zv31Pj+yiTpmSPNQA9SKiwLORJA4qVadSoqtv3xS3pZtEow+Qz1iykixgBKgsk8pTApTQyzbpDtIoXkkgFIJ03lQ79BSxl4cffXnSl2XUL3LaQoDhckjzNL2nxXnZclTaZbjj8U0WTDqSf6UwaaSRu8qrOHxgFNcNtH5k/CsWWJzgx0lgf0qcC2ppY1i50B8jRrSlH7J8qcpp9CnFoJT31uBUQBrcJPGiRh6U1wf6bcSTtDLuQy2B45lH+Ku8FNq+ffpkVO03eSGh/0xToeQJHPHFVCalXURpiNNa9BrysFEcSoNNNmrhaTwIPkRSlBo/DH3GsBZ9haiR31Cs0Bs3pAypnMFgBDaFrmU5AU6qnSMpnhFGqUDQy/YJKuyku9KHUrXGVUKyhvKSM0wBmGV1uY/tG1d5FR4nbRCF4nIElshJQFlQdQbkaCCmSUqOhKhoSKf7X6KsPq6wgodkHOjfH3knsq4TY86R7R6POhIQl5tLciVBlWcxpJLpGoGkfCppWiuDxsOG1WnTkbBcUqYTCkqMCYhQEWGunOneyW+qw6itJRlzqIJB4nUcqq/RtpbT6lOrStCUECAQcylpSnsm32jv3mme0saV7MxjidSl4iOAGXXf2RTMMU/kT5movijn/AEl6Ut4jDqShvIXHG1FIukFCVZlDgVFQt43mqlixaK2YSbcNfPWvcWm4qiclaomSCMP7I41eOg+LAZIUY7ZjTgPjVJSIgcqsuwCOp8T76hz5eCspwx5OjpbCgGkK3FaYP4lZfer1ojHKgE8J14gGKTbRxaU7NQCoJltJSTxSpKvO1u6mGPdPWIQoShbwgx2YUhZAniSPUVRGNxQuUqbKftnFL64woxlRu/8ALTPrWU0230ZS48pRbeVZAlKezZCRa/Ksp9oQ0zlnWEuKOhJJnUyTNXPY+0nUNEJWqUdsZkBaQMyU2BjeTvG6xvSLF7PDb60H7KomdxuD4gin+Gw360CP1LnlKSfdWSw1G7NjO3VFkwmzlrCesezKypPslMTrcqMeA3VFj8GPqynUBfWNOZhmWVXbXlVrxCZ8u+iMK/8ApUk/7lJPiR+dHOtwh4W7RUR+8m8/vTQcVf8A2FbYr2ilLiGHAkEFJgKBtICgLEXEnyrbDYVMeygfufEmp23k/Vm1ZwB2O1ePZiBUKca3/vCruH8qmyqKm2x+NviqD2GwNw/uD0oxox/QAegpQjaKBoFHyFTI2hOiY8aDnFBOLG4Xz1+eNTCePpStp5RNFtoJuTW8rMoNFZnqNKLaVIBRGHoVXz19MKp2o/yDX+Eg/GvoZNfOv0s/96Ynvb/wm6dDoCXZQ1i9QqFWnZeC6zA43SWjhnbxMZnGlAHX+1Bjfl5Cqy4KYamQmvK2NeURzNkijWPgan2AWcznXFQHUP5Mu9zq1dWDyKtajw2tYwTueJ2A8GkLW25iG1obUF4dRbeu39tG+ZgkSk6lIJMi4TaW1GlZsuIVh0mIeZzHJuzQkKkDeDV/6JHPgMIo6nDs/wCGn8qNxCYpUsfplEc2qaRVujvTAYp0tEZCEFeYElNiBEbjKh6Cm+KfQhxtpb6Q47mCElGsam5sN19TYXqg9I3M+KeXN80AjWEEBP8AAD3iqxjsatxfbWV5RlBJkxmKtd5zKUZPGijiVKyZ5bbpHYE7CQVKQXkgryqKUQFwlRg3UYGbfB0ql4npnkbxaEgBlT4YbTFg3kdSSnmShKjP3jVQwGKUy6h1PtIIO+DBBAMESJAMcqgS2pcAmUpJIHMxJPOwpkeMFoGTcjdDUConLrA4Cj0IpWFjOo25XGgpDau2ak/AcE1ZejZUhrNkJTJBN484jzmqzhZdWlDYzK3JG+Ne4V0zZmDOHaSiJgX1Bk+0UnXWpsyUo9lGG4yJtv4RK8LhWwYU5lSkRuWBNtLZh608xWDQCgEruUoEK1IFiZGuVJJPKhsdhcz2ESDHVwsj9lKe7eqBRWPH6fCp4qdJ/dZUP89VyinFJilL5NorWM28wytTRXiFFBgkBqJ3/ZFZTDE9Dw6tbh+0pR0/aNZW/axgc5nN9uYhXXuTGbKiYA1CEgkd+tH7Dxa1vJkqhba08BdMGfEClbuJ6xayUQoJEiZ9nKLQBbfTvo25+kaJQBcib/aWgTf97zpmVqUNPQOOLUqaLKiRBVc9QB/dIH5U9dEmCdfCdaU4lGtv7JQtyWn4U3TBSjvE90Gl5FQUBBhlTgrRKSBAuBDhEAGfs1EyhR1UB5e4UHszGFSMU3JKmnFKjcUhwpUQBzg768Q+TbT09Nai+oknO/2K8UXFUOMOwmbq+fGj2sg0E996UYVmSJPgPmab4ZtI3d86+VBHfSNYa0udBRiBQrS50/IUY1Hfzp0UKZIBW0V4TWqlcKIw2Sa+fvphZy7TdP3ktK/6YH+Wu+pVeuH/AE4MxtBKvvMNnyUsfCm4+mBLtHNPrBAUBoqJ8DIoZdSuVCqmhI0VWtbE1pRGM3SaYYPUUuTTHCVjBZ9UdD0kYDCD/wBOz/hp/OjsXcd1QdG0ZcJhkn7LDI/6aaLxCfWtkcjk+KGZajxJPrSBxuyeME+Zn407WbGlzydOFY3SELsCDVSts1JkpnsbYi8Q6hsHLnPtHgLqIG+BSbsYKMX2UFW4EDxVMegPlQBbSnKYETewvTzG4DrGdoBodll5gge12E9cgmf3ppG5+r7iKbKCSVmJvZ6y6pDkpMKCpSRuPLxrsezscl9pCp9tIJHPQ+EzpXHHvbtpANXnopiCphSZuhUC/wB64g7rzy7qXKVDYK2X5ASXswIJSgpNwTqLcq2WxOIbVuQ255rLfwSaD2W5Lq9bISJIgyFuJM+CJpk5iAkZjugeZAHvo5HVR7mIsDArKHeT2jr899ZQUzLOYbW2D1GNWkJhpaZbM6pgAiTvChHdHGm2xdnFvKogJCSDJ5ZhdRhIudCahV0k/wBUQ27D75BKlKPZT2jlJywc2WLAjnwKtWNUoyslR3ToPwgWT4AU2SqNUKU/lZb8XtxkWTmcgKEgZU3M6kX8BQTnSF5ZytpQjcIGdXmrsjyqvB6jtmIC3UsqCldYlRUAkkZQYAUR7M5Vm8DspmxpEnJ9jYJML6uErWSVOQnK7bIFLVKg3FiqAoldoJtPtVo0kDU+Xzf5vTbEbBJT1mIeQylIvcZZlRBW4tQTMk6DuN6Q7MSp9eVhKnQDBWkEN9+dUDwF+VTZU+Xsox1Q3ZxQFgI9B5b/ABphh3Cfm3z4Usw+FIUQdUkg77i2vz3UyQ6E6XrE/YTXob4fvn3etEfWBoLngKTtuKVAmBuA/LU0yZTFoj3+JpilfQtquwoEnXyFbKM/Nv51qmt5ogTAmuS/Tvhe1hXeKHEE/hUlQ/jNdYEm9UH6ZtmqcwLbiUz1TsqI3JWnL5ZsvpTYAyOAu1AqicQmDQqjTUaaE15WE15NMMZIimOFT7j7qXtCrd0M6LO419LTWUGMyiowAkEZjxOosKB9gs+mcLhihtCfuoQP7qQPhWy1aGNCJ+eFTFXlWixWs5HIXWzEVArDk91XvaHRMKcUpK8qVGYImCdRu3++i9n7FbYvllX3lQfIaD386Q2CoMpmA2GSpIIyg7yPhT7ANBvaSEJnKhbyRMTbDoJJPffS07t7otBTiLTcd4uJnvE33x3Uk2CrPjys6f6wrxhpChY8z4Gp4t/cSso4rg2UB3FKbTjEmQVutgg62U8VTv09aXAdg1ZumWxVtFgEArdViSrJ9oqdKm+8hKo5TFVli6auzPRNFbNHhcGrR0MxoQtYV7JCfCDr61XVosmrB0LA+tJBiFJUkzpcSJ5SBU+29DI6OlbLg5iLhUX8D5i/rXnSJUYZzjCQO8rTHqak2Zgw1ITIBvB3W3HhQfSLEjqgCqMy0dxynNB78mtO26s72G4t9YWqI13xXlKtqNy6o93oAK9olF0Lb2JcatnFn9AUvKJJ7OVMDmsnM2qZ1BBj2NFVu10MQLlxSjvCcqUg7xmOYnfoKTYHpMpLzSXXW2mc6c6UpbbRlEkghAk2kRe5ps/0xU9KcC0pwzHWuJKWhzCTBPcY7qnWTiuw3Hm7oLV0Zw6Uyo5R95TmUearT4UIxtspHVbPbGIWAErfVbDoywPat1hmTYgSTrpSV3BIUvNinFY14H2c2VhB4SLCPupHeKPLinAErIyDRpAyNAcMo9rxtyqXL9Wo6KMf0/kz/RyXF58Q4rHPDdOXDNngAIHgkeFOsOCqEuEZdA2kZGxO4JFzPPyobAMKVGUAJG82T4ce4elMTjW2BMyoaqMT3fszwFzzqeMpTfJ6Q5pLSAsNgXG0DrEFItwjTkaJY7WkADU1DicYt2MyVAESJt2ZI9ndJTv3EURh4GtyNOA7h8TT4xX8C22MGLDsiB946nu4US0udBv+ZNQMMlV1acPzNGt2ECnJNimyZBgc69SnMb6VCVxzNTMiU695ozCVV6rn0g4Fbmzn0tglQyKIFyUoWlSgANbCfCniE9s39kQB36n+dTzfga6DtG/iz5J2g2ZnjSxyu2/TZ0bYbZZfaaQ2tbhSsoGUHsFSZAtMpNwK4k+L1REFu2RGsFeV6KYCE4dM12H6FNnufWS6AeqQ2tKlfZlWXKifvb45VyTCJ9xr632PsxvD4ZpppORCUiBfUiTcySZJM0FWzVKrDELrVRrEKG8Vq52gayTMR44J8aGcXuOh04TwrZD1yDZQ1/OoMWoCZ0+b/PwpTaqwktgaCUuqO5KFq8hpPl3wOFI+hwAxKyTYjEEdxcYk+k0+wrOcuJVvQU5uSrA8yBSHA4b6vj+pButh0BQJyg5s8hJtJCEgipYRayRfi3/7/A9v4NA+1HUrc2etwZknFPJKSf8AeKISDyCiKoDKIHz6VatvYrq2MOoi7eMWfBOVceavSqo0ufWrc3SJIdmz57I76P2Fisj7auE7/wBk76VvK7I76Y7FcAeakSM4kTrNo9aQ/AxdnX9m4rOkHUcdNw1G4+lKukWDzsogmBmI4+zGg7zTDZraUpGSAJUY0GgGn2dNKU7VxBbwbSiIUCBGkSFSOA0HLuqqPiwH5DcWO2be+soxaATN6ymKegHHZxboU8ysurcw4UlASE5B9tRJAVmUAUlKVcQIFjpVifxq3BlUcqNOrR2URwMQVDlZPKqv0IV2Hkgb2v8A7BHrVzwOxFKIzT+Ea+J+yPXur5/O8k8nGJ6KqK2QYRskwkabhYAe4CnTGCQgZnD4bvLVVD4jaLTKYTHh7M8ous91Lg448ZJKRBP7ZA109hN93nQKEcfe2Fbl+yG2J24SciASfui0fiVogchfu1rbA4G4Us5iNBHZT+EceZkniaHwrIQAkAAW05iQbayL0zYNdzlJ7NpJaNseglaAPuDu9ty5PhTDC4YJE+v5ToKFxDl0CSRl9kTc51XNFNXInXhw5/18BV0CaQahe4eVSZ43/PwoYuhI9558q0QkqubUcsldGKNhbYJsN/rz7qOQMogXMTQ+zxqffQv1gqUR+8d1gbD3+dA58Vfs2r0FEkQN5EnvmpsQvfwobEOSoK3ZfWa3WuEgHXfTYNJNIFlK+mBOfZYUdUvtnzStP+avnjFa19M/SHhw7srEgD2EJWn/AIa0q92avmjGi9U43aQp9hPRvZ6H8Wwy4YQ462hRFiAtaUkidLGgFogxXjD2VQVAMEGCJBgzBG8GvM0nhTvBnkZYBE24286+v2jACZuAPQRXyZ0ZYz4hlH3nWk/3nEj419XPugGefpegbaOXZs9vPh8+lQEgpCxYaHkZ18D6VE1jRK5uJHuj4UQy2AFDcq/mKRy5bQyq7BHhN9FJt6aeU1Ap/rEkbx8nxrRxZAUJ7Qj/AJdD5Wpbi8RcLTY7++p5ZV/yNUBtsbRR7gPCbetV59wHbDfJDyTxu2o/PfVi2S7mRmiMxNue+OU38TQu02gcTgyAnMHHJMXKOrKSme9YPhVGOFqL9CZyqyj9P+0xI+zjHkkc1ICs3obVW38OEGBplQr+8gE+81ZOlpKsIogSDjlEnhCHBrz0pRt/LnSpHsKbbKbEdmCE2N9BT8sfixUHsTrNqMwLmVaFcFJPkQaCO+p2VQKlfgYvJ2PCqytG57PWGTwE+YFBdKEdZhQkkAlSdd5g2B4m9TZgrDrKDq24UniSk+Rml3SdRVhUHiUFQ90cDrVUOkBN9jZxS5twG/kJrKGxG0koISTBCUzrvSDu76ysUTXI5n0Z6QYVDiGmWXEqcUElyG1LvMQAQB3Djvp5tLa5MtoAA3pBn/5V/aP7AsORqhdDcOCHJuQUEHePa0O6rUgAWAtXh/UZ+MnFF0YBDLYnMoyeJgATw3JFNmsPAGYBJCi2rW/b7V75QOwCRqSIGtLMIsBaSokCQZFyIMg+Bg01QgIQjMo9styCmE5j+kCZJ7fZUAYuOzxFKx/JWE2GFpcpTZKVOZc1yBACcwzQrLlBlJi6TqKmw6vn3VGwoLOYEKMAlIAJnrC5AMkhM9dCSSoSZ1rdkQSBoCfIG1Mmq2ZFjrA4cKBmxtffEmY+d9GLRlEAQOXvJ31Uts4laCypCyiSsFQJGvVQTGoAkkV7gekb+WXFJUP2kjNoD9mOPpVUJX8RMo+S0NYad/jUjuHSPZze8etVsdLSkkKbmN4Mb4tIveL8xxo1jpM2dUrB4WPuVXfsjqHeEBg2sfOtQyEZiqCTpFAjbjWmYg80ndrxrZ7a7I9pxA3DNblwommkcuwnZ2Jjs0QtgKNL2dptmcrrcDhFp7q9OLb3uI4e2AffWxdRp7Mat2bbcSlWHfSYgsuiLadWqvlLGmvp/FutKQ6jrGwpaFpSMyTcoUkb53ivl7GHTuHuqvDNyEyjTBK2RWIQSQAJJMAczpWRBvVQJZOiSyMVhyNQ8zHf1qa+ocSkkmNxI99fL/QsTjcKOL7P+KivpV/aDUk9cgGdy08e+psrpBQWz1nZywZ7PMTu37qJWopSeIBA7iaX4jHMgSp4RrOYnyia0w+3WFdlLuY30C/eUwami+L4rX8jnvbC3sRoQgKGnOPKoMbh2yJAKSdR8Yk0DiekbDZKVdZOkBP5kUue6cMIslpZPMpHuJNLlJu1IJL0WjZ6AlsAaCffSwnO7hVxOUYhUamy5HpR2z387KFgABacwgzYyRffaKFwIIOHkgQl0DScylRA48fCvQgqSRJPZVXFTsZ4H7Tnj+u3eFU/G49TkFW5KUjgEiwHv86uBay7NcbJBUlzNyMuKEjjoKoS13I4RRZTIG6TUrF4qFtXurdlUCpZdjUdX2UsqwrQH2mgPE2PrQvSMEpDYkgBqLaHOoSfAi3KoNlPK/0e2UzYHvs4YgVE4+tTzsAkBGH7O+6u0fOfKq46oS9m22dlKU8ojSE8PuJ51lS7ac/TKhQ0Tx+4mso1IFxOU9ClfrRyR71fnVmmqp0MV2nfwp/iqzZ6+X+rX+qz1V0MdnpSowo3KkJAgycxgqBFgUyDBBnTmDmFgxmykrEESZjqmlTkBEhSQq5t2OUFRglS4m4BvBP3spy/82UeNNcM8QZTmWEpWlKMvb9jq5MCUwlQVvG7WjwpUgZDN5d24hQJsCBCYSV5gYA3JngBoAYqVlaYABSonNJBVMgp3GCNVapE2g0Gswk5kJlSEqSqClMhSAAkfcjMOJyKM3JMjThN9SZjz1Max6nxp0nbMS0Zt5htaEBZUClRy5bG4Tmk7oAG46+NKlbOcI7DwI4LT/mEn3Uw20qG0fjN+9I/KhcK7SpzalQSimiD/R2KES0lQiJQvcbRrm4cN3AVj2NU0LsvCJsEKVrbUX0gcte99hn4Fqx3aF4B08L76qwLl0YoNsq//wDSJSoEhQUQJlJToITEpsRdXeRuEUvxO2c5nOJ5m0bp0ve/G3OryjHTz771q51avabQrmUIPvFVPDerYzgl4K9hduNoSAFWiTe8mTl13aTvoN7agVcqTmmZlBkXBFwYPDw4VZHNm4ZRuw0T+BPwFQq2DhD/AOHb9R7jWvE2qv8AwAoIT4THJ6xkykQtOaCkfatB7vUc7cb2gmFEcCR5GK7uNgYMX+rotzX8FVxjpjhQ1jMQhIASl1wJA0CcxKQOWUim4cXDd9icySoX7IH6dq8fpEX/AHxWbUbCX3EpuA4sA8gogVtsQA4hkHQutz3Z0zW23o+tP5dOtcieGdUVX4JPIx6HuRjMOeDzR8lpNdLTtYBH6xsG/wBoRcWVrqL27udc56BsheOw4UAR1gkHSBJM+Arsw2LhBph2fFA+NSZsPOnddleBLdgGG26ypCkKcQNbZpgGYuNYkXtNIm9uNtqs4CQbEAzvkXGhmeIIFXEYNhPssMjubR/+alCkDRCB3ISPcBQSw2lb6HqCTZWtobcS+kKSFqVFihBmBuj9kzHAEeAaFYhyMmGe4AlBSB9254TY6iBewq6HGnj5V5g3czyBzk+Fz7q2WKMnbN4qKZZlANNFP2W0hNuCUgDlpSFxZT9SVuzrT3Zs2+dY9xooYz9E8oH+0XBsfZAGn7vrVd2njiGsCf2SfMgE+cwaqS2eWzzpM91bgZEZV4fMsc+vzCAN8ie4mqHiDCj3VbOmYKccnmyn+JY94qnYr2j3fGhybNjo3YN69BsfnfUeGOp5V6nTzqaXY1HROju1VDCoCQkjtWNvtGbjnvqHCbUWw84pxiUrCQOrUCZSZE59d9+6q/0fxxQ0OGY2p39aCxcyKV/Uu3FB/aTSYn2x0jxDjy1JwfZMAZjJgJAvFptWUapjn7vzrKX/AFE/Rv2o+yidD/bc/AP4hVlrysrz/q/1WUEiaa7L9h7m0v8AgV+Z86yspeD8zJdBuNPaB3kJJ5nq27nibnzooe2vkY8ABArKyrH+TBXQv20o5kibQa1we6srKiyfqMdH8RmwfnwNLG1fD3VlZXq/RdMZj8hIVW4NZWVcMMSbedbKOlZWVrAYPm9/xrj3T3/b3u9P8CayspseiT6gSYP20/iT7xW20P1rn41fxGsrKPwReSxfR7/trX/E/wAJddhc08qysoJdF/0/TI0KM614s1lZQIpIybUw6NXeP4f8wrKyuXYvN+mwlz/ZHPxP/wAblVzpEezhRuDAj0ryspp5JH04P+vI/wDab/icqoYv2vAVlZS5dheEZh/ZPzwr3DnseBrKykewxps39X4mjsOb15WV40/13/cqj+CCU1lZWVWcf//Z"/>
          <p:cNvSpPr>
            <a:spLocks noChangeAspect="1" noChangeArrowheads="1"/>
          </p:cNvSpPr>
          <p:nvPr/>
        </p:nvSpPr>
        <p:spPr bwMode="auto">
          <a:xfrm>
            <a:off x="63500" y="-38417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/>
          </a:p>
        </p:txBody>
      </p:sp>
      <p:sp>
        <p:nvSpPr>
          <p:cNvPr id="2" name="1 Rectángulo"/>
          <p:cNvSpPr/>
          <p:nvPr/>
        </p:nvSpPr>
        <p:spPr>
          <a:xfrm>
            <a:off x="539552" y="3789040"/>
            <a:ext cx="4572000" cy="267765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CO" sz="2800" dirty="0"/>
              <a:t>El que era uno con Dios se ha unido con los hijos de los hombres con lazos que jamás serán quebrantados. Jesús "</a:t>
            </a:r>
            <a:r>
              <a:rPr lang="es-CO" sz="2800" dirty="0">
                <a:latin typeface="Agency FB" pitchFamily="34" charset="0"/>
              </a:rPr>
              <a:t>no se avergüenza de llamarlos hermanos</a:t>
            </a:r>
            <a:r>
              <a:rPr lang="es-CO" sz="2800" dirty="0"/>
              <a:t>" </a:t>
            </a:r>
            <a:r>
              <a:rPr lang="es-CO" sz="2800" dirty="0">
                <a:solidFill>
                  <a:srgbClr val="FF0000"/>
                </a:solidFill>
              </a:rPr>
              <a:t>(Hebreos 2: 11).</a:t>
            </a:r>
          </a:p>
        </p:txBody>
      </p:sp>
      <p:pic>
        <p:nvPicPr>
          <p:cNvPr id="1026" name="Picture 2" descr="https://encrypted-tbn0.gstatic.com/images?q=tbn:ANd9GcQpYwLNRjWt1gtKtpYhbvDVQ5RSudgdw49kpBSl9-kkjATSpF1g6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4061067"/>
            <a:ext cx="3024336" cy="2133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02040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548680"/>
            <a:ext cx="4186808" cy="5904656"/>
          </a:xfrm>
        </p:spPr>
        <p:txBody>
          <a:bodyPr>
            <a:normAutofit fontScale="85000" lnSpcReduction="10000"/>
          </a:bodyPr>
          <a:lstStyle/>
          <a:p>
            <a:pPr marL="0" indent="0" algn="ctr">
              <a:buNone/>
            </a:pPr>
            <a:r>
              <a:rPr lang="es-CO" i="1" dirty="0">
                <a:solidFill>
                  <a:srgbClr val="0070C0"/>
                </a:solidFill>
              </a:rPr>
              <a:t>Es nuestro Sacrificio, nuestro Abogado, nuestro Hermano, lleva nuestra forma humana delante del trono del Padre, y por las edades eternas será uno con la raza que ha redimido: es el Hijo del hombre. Y todo esto para que el hombre fuese levantado de la ruina y degradación del pecado, para que reflejase el amor de Dios y participase del gozo de la santidad.</a:t>
            </a:r>
          </a:p>
          <a:p>
            <a:endParaRPr lang="es-CO" dirty="0"/>
          </a:p>
        </p:txBody>
      </p:sp>
      <p:pic>
        <p:nvPicPr>
          <p:cNvPr id="3074" name="Picture 2" descr="http://4.bp.blogspot.com/_jlBITdVF9uA/TQ8kufAtu9I/AAAAAAAACdA/lVgLQlCm8xc/s1600/40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9431" y="1196752"/>
            <a:ext cx="4125788" cy="4381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4855580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32656"/>
            <a:ext cx="8435280" cy="6336704"/>
          </a:xfrm>
        </p:spPr>
        <p:txBody>
          <a:bodyPr>
            <a:normAutofit fontScale="77500" lnSpcReduction="20000"/>
          </a:bodyPr>
          <a:lstStyle/>
          <a:p>
            <a:pPr marL="0" indent="0" algn="ctr">
              <a:buNone/>
            </a:pPr>
            <a:r>
              <a:rPr lang="es-CO" dirty="0"/>
              <a:t>El precio pagado por nuestra redención, el </a:t>
            </a:r>
            <a:r>
              <a:rPr lang="es-CO" dirty="0" smtClean="0"/>
              <a:t>sacrificio infinito </a:t>
            </a:r>
            <a:r>
              <a:rPr lang="es-CO" dirty="0"/>
              <a:t>que hizo nuestro Padre celestial al entregar a </a:t>
            </a:r>
            <a:r>
              <a:rPr lang="es-CO" dirty="0" smtClean="0"/>
              <a:t>su Hijo </a:t>
            </a:r>
            <a:r>
              <a:rPr lang="es-CO" dirty="0"/>
              <a:t>para que muriese por nosotros, debe darnos </a:t>
            </a:r>
            <a:r>
              <a:rPr lang="es-CO" dirty="0" smtClean="0"/>
              <a:t>un concepto </a:t>
            </a:r>
            <a:r>
              <a:rPr lang="es-CO" dirty="0"/>
              <a:t>elevado de lo que podemos ser hechos </a:t>
            </a:r>
            <a:r>
              <a:rPr lang="es-CO" dirty="0" smtClean="0"/>
              <a:t>por Cristo</a:t>
            </a:r>
            <a:r>
              <a:rPr lang="es-CO" dirty="0"/>
              <a:t>. </a:t>
            </a:r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Al </a:t>
            </a:r>
            <a:r>
              <a:rPr lang="es-CO" dirty="0"/>
              <a:t>considerar el inspirado apóstol Juan "</a:t>
            </a:r>
            <a:r>
              <a:rPr lang="es-CO" dirty="0">
                <a:latin typeface="Agency FB" pitchFamily="34" charset="0"/>
              </a:rPr>
              <a:t>la altura</a:t>
            </a:r>
            <a:r>
              <a:rPr lang="es-CO" dirty="0" smtClean="0">
                <a:latin typeface="Agency FB" pitchFamily="34" charset="0"/>
              </a:rPr>
              <a:t>", "</a:t>
            </a:r>
            <a:r>
              <a:rPr lang="es-CO" dirty="0">
                <a:latin typeface="Agency FB" pitchFamily="34" charset="0"/>
              </a:rPr>
              <a:t>la profundidad" y "la anchura</a:t>
            </a:r>
            <a:r>
              <a:rPr lang="es-CO" dirty="0"/>
              <a:t>" del amor del Padre hacia </a:t>
            </a:r>
            <a:r>
              <a:rPr lang="es-CO" dirty="0" smtClean="0"/>
              <a:t>la raza </a:t>
            </a:r>
            <a:r>
              <a:rPr lang="es-CO" dirty="0"/>
              <a:t>que perecía, se llena de alabanzas y reverencia, y </a:t>
            </a:r>
            <a:r>
              <a:rPr lang="es-CO" dirty="0" smtClean="0"/>
              <a:t>no pudiendo </a:t>
            </a:r>
            <a:r>
              <a:rPr lang="es-CO" dirty="0"/>
              <a:t>encontrar lenguaje conveniente en </a:t>
            </a:r>
            <a:r>
              <a:rPr lang="es-CO" dirty="0" smtClean="0"/>
              <a:t>que expresar </a:t>
            </a:r>
            <a:r>
              <a:rPr lang="es-CO" dirty="0"/>
              <a:t>la grandeza y ternura de este amor, exhorta </a:t>
            </a:r>
            <a:r>
              <a:rPr lang="es-CO" dirty="0" smtClean="0"/>
              <a:t>al mundo </a:t>
            </a:r>
            <a:r>
              <a:rPr lang="es-CO" dirty="0"/>
              <a:t>a contemplarlo. "¡Mirad cuál amor nos ha dado </a:t>
            </a:r>
            <a:r>
              <a:rPr lang="es-CO" dirty="0" smtClean="0"/>
              <a:t>el Padre</a:t>
            </a:r>
            <a:r>
              <a:rPr lang="es-CO" dirty="0"/>
              <a:t>, que seamos llamados hijos de Dios!" </a:t>
            </a:r>
            <a:endParaRPr lang="es-CO" dirty="0" smtClean="0"/>
          </a:p>
          <a:p>
            <a:pPr marL="0" indent="0" algn="ctr">
              <a:buNone/>
            </a:pPr>
            <a:r>
              <a:rPr lang="es-CO" dirty="0" smtClean="0">
                <a:solidFill>
                  <a:srgbClr val="FF0000"/>
                </a:solidFill>
              </a:rPr>
              <a:t>(</a:t>
            </a:r>
            <a:r>
              <a:rPr lang="es-CO" dirty="0">
                <a:solidFill>
                  <a:srgbClr val="FF0000"/>
                </a:solidFill>
              </a:rPr>
              <a:t>1 S. Juan </a:t>
            </a:r>
            <a:r>
              <a:rPr lang="es-CO" dirty="0" smtClean="0">
                <a:solidFill>
                  <a:srgbClr val="FF0000"/>
                </a:solidFill>
              </a:rPr>
              <a:t>3:1).</a:t>
            </a:r>
            <a:endParaRPr lang="es-CO" dirty="0">
              <a:solidFill>
                <a:srgbClr val="FF0000"/>
              </a:solidFill>
            </a:endParaRPr>
          </a:p>
          <a:p>
            <a:pPr marL="0" indent="0" algn="ctr">
              <a:buNone/>
            </a:pPr>
            <a:r>
              <a:rPr lang="es-CO" dirty="0" smtClean="0"/>
              <a:t>¡Qué </a:t>
            </a:r>
            <a:r>
              <a:rPr lang="es-CO" dirty="0"/>
              <a:t>valioso hace esto al hombre! </a:t>
            </a:r>
            <a:endParaRPr lang="es-CO" dirty="0" smtClean="0"/>
          </a:p>
          <a:p>
            <a:pPr marL="0" indent="0" algn="ctr">
              <a:buNone/>
            </a:pPr>
            <a:r>
              <a:rPr lang="es-CO" b="1" dirty="0" smtClean="0">
                <a:solidFill>
                  <a:srgbClr val="00B0F0"/>
                </a:solidFill>
              </a:rPr>
              <a:t>Por </a:t>
            </a:r>
            <a:r>
              <a:rPr lang="es-CO" b="1" dirty="0">
                <a:solidFill>
                  <a:srgbClr val="00B0F0"/>
                </a:solidFill>
              </a:rPr>
              <a:t>la </a:t>
            </a:r>
            <a:r>
              <a:rPr lang="es-CO" b="1" dirty="0" smtClean="0">
                <a:solidFill>
                  <a:srgbClr val="00B0F0"/>
                </a:solidFill>
              </a:rPr>
              <a:t>transgresión, los </a:t>
            </a:r>
            <a:r>
              <a:rPr lang="es-CO" b="1" dirty="0">
                <a:solidFill>
                  <a:srgbClr val="00B0F0"/>
                </a:solidFill>
              </a:rPr>
              <a:t>hijos del hombre se hacen súbditos de Satanás. Por </a:t>
            </a:r>
            <a:r>
              <a:rPr lang="es-CO" b="1" dirty="0" smtClean="0">
                <a:solidFill>
                  <a:srgbClr val="00B0F0"/>
                </a:solidFill>
              </a:rPr>
              <a:t>la fe </a:t>
            </a:r>
            <a:r>
              <a:rPr lang="es-CO" b="1" dirty="0">
                <a:solidFill>
                  <a:srgbClr val="00B0F0"/>
                </a:solidFill>
              </a:rPr>
              <a:t>en el sacrificio reconciliador de Cristo, los hijos de </a:t>
            </a:r>
            <a:r>
              <a:rPr lang="es-CO" b="1" dirty="0" smtClean="0">
                <a:solidFill>
                  <a:srgbClr val="00B0F0"/>
                </a:solidFill>
              </a:rPr>
              <a:t>Adán pueden </a:t>
            </a:r>
            <a:r>
              <a:rPr lang="es-CO" b="1" dirty="0">
                <a:solidFill>
                  <a:srgbClr val="00B0F0"/>
                </a:solidFill>
              </a:rPr>
              <a:t>ser hechos hijos de Dios. </a:t>
            </a:r>
            <a:endParaRPr lang="es-CO" b="1" dirty="0" smtClean="0">
              <a:solidFill>
                <a:srgbClr val="00B0F0"/>
              </a:solidFill>
            </a:endParaRPr>
          </a:p>
          <a:p>
            <a:pPr marL="0" indent="0" algn="ctr">
              <a:buNone/>
            </a:pPr>
            <a:r>
              <a:rPr lang="es-CO" b="1" dirty="0" smtClean="0">
                <a:solidFill>
                  <a:srgbClr val="00B0F0"/>
                </a:solidFill>
              </a:rPr>
              <a:t>Al </a:t>
            </a:r>
            <a:r>
              <a:rPr lang="es-CO" b="1" dirty="0">
                <a:solidFill>
                  <a:srgbClr val="00B0F0"/>
                </a:solidFill>
              </a:rPr>
              <a:t>revestirse de </a:t>
            </a:r>
            <a:r>
              <a:rPr lang="es-CO" b="1" dirty="0" smtClean="0">
                <a:solidFill>
                  <a:srgbClr val="00B0F0"/>
                </a:solidFill>
              </a:rPr>
              <a:t>la naturaleza </a:t>
            </a:r>
            <a:r>
              <a:rPr lang="es-CO" b="1" dirty="0">
                <a:solidFill>
                  <a:srgbClr val="00B0F0"/>
                </a:solidFill>
              </a:rPr>
              <a:t>humana, Cristo eleva a la humanidad. </a:t>
            </a:r>
            <a:r>
              <a:rPr lang="es-CO" b="1" dirty="0" smtClean="0">
                <a:solidFill>
                  <a:srgbClr val="00B0F0"/>
                </a:solidFill>
              </a:rPr>
              <a:t>Los hombres </a:t>
            </a:r>
            <a:r>
              <a:rPr lang="es-CO" b="1" dirty="0">
                <a:solidFill>
                  <a:srgbClr val="00B0F0"/>
                </a:solidFill>
              </a:rPr>
              <a:t>caídos son colocados donde pueden, por </a:t>
            </a:r>
            <a:r>
              <a:rPr lang="es-CO" b="1" dirty="0" smtClean="0">
                <a:solidFill>
                  <a:srgbClr val="00B0F0"/>
                </a:solidFill>
              </a:rPr>
              <a:t>la relación </a:t>
            </a:r>
            <a:r>
              <a:rPr lang="es-CO" b="1" dirty="0">
                <a:solidFill>
                  <a:srgbClr val="00B0F0"/>
                </a:solidFill>
              </a:rPr>
              <a:t>con Cristo, llegar a ser en verdad dignos </a:t>
            </a:r>
            <a:r>
              <a:rPr lang="es-CO" b="1" dirty="0" smtClean="0">
                <a:solidFill>
                  <a:srgbClr val="00B0F0"/>
                </a:solidFill>
              </a:rPr>
              <a:t>del nombre </a:t>
            </a:r>
            <a:r>
              <a:rPr lang="es-CO" b="1" dirty="0">
                <a:solidFill>
                  <a:srgbClr val="00B0F0"/>
                </a:solidFill>
              </a:rPr>
              <a:t>de "hijos de Dios</a:t>
            </a:r>
            <a:r>
              <a:rPr lang="es-CO" b="1" dirty="0" smtClean="0">
                <a:solidFill>
                  <a:srgbClr val="00B0F0"/>
                </a:solidFill>
              </a:rPr>
              <a:t>".</a:t>
            </a:r>
            <a:r>
              <a:rPr lang="es-CO" b="1" dirty="0">
                <a:solidFill>
                  <a:srgbClr val="00B0F0"/>
                </a:solidFill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100470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marL="0" indent="0"/>
            <a:r>
              <a:rPr lang="es-CO" b="1" dirty="0" smtClean="0"/>
              <a:t/>
            </a:r>
            <a:br>
              <a:rPr lang="es-CO" b="1" dirty="0" smtClean="0"/>
            </a:br>
            <a:r>
              <a:rPr lang="es-CO" b="1" dirty="0"/>
              <a:t/>
            </a:r>
            <a:br>
              <a:rPr lang="es-CO" b="1" dirty="0"/>
            </a:br>
            <a:r>
              <a:rPr lang="es-CO" b="1" dirty="0" smtClean="0"/>
              <a:t>Tal </a:t>
            </a:r>
            <a:r>
              <a:rPr lang="es-CO" b="1" dirty="0"/>
              <a:t>amor es incomparable. ¡Hijos del Rey celestial!</a:t>
            </a:r>
            <a:br>
              <a:rPr lang="es-CO" b="1" dirty="0"/>
            </a:br>
            <a:r>
              <a:rPr lang="es-CO" dirty="0"/>
              <a:t/>
            </a:r>
            <a:br>
              <a:rPr lang="es-CO" dirty="0"/>
            </a:br>
            <a:endParaRPr lang="es-CO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97152"/>
          </a:xfrm>
          <a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rightnessContrast contrast="40000"/>
                      </a14:imgEffect>
                    </a14:imgLayer>
                  </a14:imgProps>
                </a:ext>
              </a:extLst>
            </a:blip>
            <a:tile tx="0" ty="0" sx="100000" sy="100000" flip="none" algn="tl"/>
          </a:blipFill>
        </p:spPr>
        <p:txBody>
          <a:bodyPr>
            <a:normAutofit fontScale="77500" lnSpcReduction="20000"/>
          </a:bodyPr>
          <a:lstStyle/>
          <a:p>
            <a:pPr marL="0" indent="0" algn="ctr">
              <a:buNone/>
            </a:pPr>
            <a:r>
              <a:rPr lang="es-CO" dirty="0" smtClean="0"/>
              <a:t>¡</a:t>
            </a:r>
            <a:r>
              <a:rPr lang="es-CO" dirty="0"/>
              <a:t>Promesa preciosa! ¡Tema para la más </a:t>
            </a:r>
            <a:r>
              <a:rPr lang="es-CO" dirty="0" smtClean="0"/>
              <a:t>profunda meditación</a:t>
            </a:r>
            <a:r>
              <a:rPr lang="es-CO" dirty="0"/>
              <a:t>! ¡El incomparable amor de Dios para con </a:t>
            </a:r>
            <a:r>
              <a:rPr lang="es-CO" dirty="0" smtClean="0"/>
              <a:t>un mundo </a:t>
            </a:r>
            <a:r>
              <a:rPr lang="es-CO" dirty="0"/>
              <a:t>que no lo amaba! </a:t>
            </a:r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Este </a:t>
            </a:r>
            <a:r>
              <a:rPr lang="es-CO" dirty="0"/>
              <a:t>pensamiento tiene un </a:t>
            </a:r>
            <a:r>
              <a:rPr lang="es-CO" dirty="0" smtClean="0"/>
              <a:t>poder subyugador </a:t>
            </a:r>
            <a:r>
              <a:rPr lang="es-CO" dirty="0"/>
              <a:t>y cautiva el entendimiento a la voluntad </a:t>
            </a:r>
            <a:r>
              <a:rPr lang="es-CO" dirty="0" smtClean="0"/>
              <a:t>de Dios.</a:t>
            </a:r>
          </a:p>
          <a:p>
            <a:pPr marL="0" indent="0" algn="ctr">
              <a:buNone/>
            </a:pPr>
            <a:r>
              <a:rPr lang="es-CO" dirty="0" smtClean="0"/>
              <a:t> </a:t>
            </a:r>
            <a:r>
              <a:rPr lang="es-CO" dirty="0"/>
              <a:t>Cuanto más estudiamos el carácter divino a la luz </a:t>
            </a:r>
            <a:r>
              <a:rPr lang="es-CO" dirty="0" smtClean="0"/>
              <a:t>de la </a:t>
            </a:r>
            <a:r>
              <a:rPr lang="es-CO" dirty="0"/>
              <a:t>cruz, más vemos la misericordia, la ternura y el </a:t>
            </a:r>
            <a:r>
              <a:rPr lang="es-CO" dirty="0" smtClean="0"/>
              <a:t>perdón unidos </a:t>
            </a:r>
            <a:r>
              <a:rPr lang="es-CO" dirty="0"/>
              <a:t>a la equidad y la justicia, y más </a:t>
            </a:r>
            <a:r>
              <a:rPr lang="es-CO" dirty="0" smtClean="0"/>
              <a:t>claramente discernimos </a:t>
            </a:r>
            <a:r>
              <a:rPr lang="es-CO" dirty="0"/>
              <a:t>pruebas innumerables de un amor infinito y </a:t>
            </a:r>
            <a:r>
              <a:rPr lang="es-CO" dirty="0" smtClean="0"/>
              <a:t>de una </a:t>
            </a:r>
            <a:r>
              <a:rPr lang="es-CO" dirty="0"/>
              <a:t>tierna piedad que sobrepuja la ardiente simpatía y </a:t>
            </a:r>
            <a:r>
              <a:rPr lang="es-CO" dirty="0" smtClean="0"/>
              <a:t>los anhelosos </a:t>
            </a:r>
            <a:r>
              <a:rPr lang="es-CO" dirty="0"/>
              <a:t>sentimientos de la madre para con su </a:t>
            </a:r>
            <a:r>
              <a:rPr lang="es-CO" dirty="0" smtClean="0"/>
              <a:t>hijo extraviado.</a:t>
            </a:r>
            <a:r>
              <a:rPr lang="es-CO" dirty="0"/>
              <a:t> </a:t>
            </a:r>
          </a:p>
          <a:p>
            <a:pPr marL="0" indent="0" algn="ctr">
              <a:buNone/>
            </a:pPr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"</a:t>
            </a:r>
            <a:r>
              <a:rPr lang="es-CO" b="1" i="1" dirty="0">
                <a:solidFill>
                  <a:srgbClr val="FF0000"/>
                </a:solidFill>
                <a:latin typeface="Agency FB" pitchFamily="34" charset="0"/>
              </a:rPr>
              <a:t>Romperse puede todo lazo humano, Separarse </a:t>
            </a:r>
            <a:r>
              <a:rPr lang="es-CO" b="1" i="1" dirty="0" smtClean="0">
                <a:solidFill>
                  <a:srgbClr val="FF0000"/>
                </a:solidFill>
                <a:latin typeface="Agency FB" pitchFamily="34" charset="0"/>
              </a:rPr>
              <a:t>el hermano </a:t>
            </a:r>
            <a:r>
              <a:rPr lang="es-CO" b="1" i="1" dirty="0">
                <a:solidFill>
                  <a:srgbClr val="FF0000"/>
                </a:solidFill>
                <a:latin typeface="Agency FB" pitchFamily="34" charset="0"/>
              </a:rPr>
              <a:t>del hermano, Olvidarse la madre de sus </a:t>
            </a:r>
            <a:r>
              <a:rPr lang="es-CO" b="1" i="1" dirty="0" smtClean="0">
                <a:solidFill>
                  <a:srgbClr val="FF0000"/>
                </a:solidFill>
                <a:latin typeface="Agency FB" pitchFamily="34" charset="0"/>
              </a:rPr>
              <a:t>hijos, Variar </a:t>
            </a:r>
            <a:r>
              <a:rPr lang="es-CO" b="1" i="1" dirty="0">
                <a:solidFill>
                  <a:srgbClr val="FF0000"/>
                </a:solidFill>
                <a:latin typeface="Agency FB" pitchFamily="34" charset="0"/>
              </a:rPr>
              <a:t>los astros sus senderos fijos; Mas ciertamente </a:t>
            </a:r>
            <a:r>
              <a:rPr lang="es-CO" b="1" i="1" dirty="0" smtClean="0">
                <a:solidFill>
                  <a:srgbClr val="FF0000"/>
                </a:solidFill>
                <a:latin typeface="Agency FB" pitchFamily="34" charset="0"/>
              </a:rPr>
              <a:t>nunca cambiará </a:t>
            </a:r>
            <a:r>
              <a:rPr lang="es-CO" b="1" i="1" dirty="0">
                <a:solidFill>
                  <a:srgbClr val="FF0000"/>
                </a:solidFill>
                <a:latin typeface="Agency FB" pitchFamily="34" charset="0"/>
              </a:rPr>
              <a:t>El amor providente de Jehová</a:t>
            </a:r>
            <a:r>
              <a:rPr lang="es-CO" dirty="0" smtClean="0"/>
              <a:t>".</a:t>
            </a:r>
            <a:r>
              <a:rPr lang="es-CO" dirty="0"/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2755306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95536" y="1052736"/>
            <a:ext cx="8229600" cy="4680520"/>
          </a:xfr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s-CO" dirty="0"/>
              <a:t>Este </a:t>
            </a:r>
            <a:r>
              <a:rPr lang="es-CO" dirty="0" smtClean="0"/>
              <a:t>tema </a:t>
            </a:r>
            <a:r>
              <a:rPr lang="es-CO" dirty="0"/>
              <a:t>«</a:t>
            </a:r>
            <a:r>
              <a:rPr lang="es-CO" dirty="0">
                <a:latin typeface="Algerian" pitchFamily="82" charset="0"/>
              </a:rPr>
              <a:t>los sonidos del cielo</a:t>
            </a:r>
            <a:r>
              <a:rPr lang="es-CO" dirty="0" smtClean="0"/>
              <a:t>» </a:t>
            </a:r>
            <a:r>
              <a:rPr lang="es-CO" dirty="0"/>
              <a:t>e</a:t>
            </a:r>
            <a:r>
              <a:rPr lang="es-CO" dirty="0" smtClean="0"/>
              <a:t>stá basado en </a:t>
            </a:r>
            <a:r>
              <a:rPr lang="es-CO" dirty="0"/>
              <a:t>el Camino a </a:t>
            </a:r>
            <a:r>
              <a:rPr lang="es-CO" dirty="0" smtClean="0"/>
              <a:t>Cristo, Capitulo que lleva este titulo</a:t>
            </a:r>
            <a:r>
              <a:rPr lang="es-CO" dirty="0" smtClean="0"/>
              <a:t>.</a:t>
            </a:r>
          </a:p>
          <a:p>
            <a:pPr marL="0" indent="0" algn="ctr">
              <a:buNone/>
            </a:pPr>
            <a:endParaRPr lang="es-CO" dirty="0"/>
          </a:p>
          <a:p>
            <a:pPr marL="0" indent="0" algn="ctr">
              <a:buNone/>
            </a:pPr>
            <a:r>
              <a:rPr lang="es-CO" dirty="0" smtClean="0"/>
              <a:t>Ha sido preparado con mucho amor, pensando en su bienestar, y mi deseo y oración es que Dios le bendiga, en el nombre de Cristo Jesús. Amen.</a:t>
            </a:r>
          </a:p>
          <a:p>
            <a:pPr marL="0" indent="0" algn="ctr">
              <a:buNone/>
            </a:pPr>
            <a:r>
              <a:rPr lang="es-CO" dirty="0" smtClean="0"/>
              <a:t> Cristo viene pronto, prepárate. </a:t>
            </a: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29025514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icin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cin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ci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561</TotalTime>
  <Words>2374</Words>
  <Application>Microsoft Office PowerPoint</Application>
  <PresentationFormat>Presentación en pantalla (4:3)</PresentationFormat>
  <Paragraphs>92</Paragraphs>
  <Slides>23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23</vt:i4>
      </vt:variant>
    </vt:vector>
  </HeadingPairs>
  <TitlesOfParts>
    <vt:vector size="24" baseType="lpstr">
      <vt:lpstr>Tema de Office</vt:lpstr>
      <vt:lpstr>Los sonidos del cielo </vt:lpstr>
      <vt:lpstr> Amor supremo </vt:lpstr>
      <vt:lpstr>Presentación de PowerPoint</vt:lpstr>
      <vt:lpstr>Presentación de PowerPoint</vt:lpstr>
      <vt:lpstr>Presentación de PowerPoint</vt:lpstr>
      <vt:lpstr>Presentación de PowerPoint</vt:lpstr>
      <vt:lpstr> La Palabra de Dios revela su carácter. El mismo ha declarado su infinito amor y piedad.  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  Tal amor es incomparable. ¡Hijos del Rey celestial!  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EL CAMINO A CRISTO </dc:title>
  <dc:creator>FAMILIA FIERRO CH</dc:creator>
  <cp:lastModifiedBy>FAMILIA FIERRO CH</cp:lastModifiedBy>
  <cp:revision>74</cp:revision>
  <dcterms:created xsi:type="dcterms:W3CDTF">2012-11-12T02:55:31Z</dcterms:created>
  <dcterms:modified xsi:type="dcterms:W3CDTF">2013-11-08T12:28:05Z</dcterms:modified>
</cp:coreProperties>
</file>